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4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25EA-0515-464C-96D8-A1D0AF1F1E17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905B-DDC9-4FB2-ACA5-B95E94B7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2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25EA-0515-464C-96D8-A1D0AF1F1E17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905B-DDC9-4FB2-ACA5-B95E94B7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25EA-0515-464C-96D8-A1D0AF1F1E17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905B-DDC9-4FB2-ACA5-B95E94B7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7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25EA-0515-464C-96D8-A1D0AF1F1E17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905B-DDC9-4FB2-ACA5-B95E94B7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49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25EA-0515-464C-96D8-A1D0AF1F1E17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905B-DDC9-4FB2-ACA5-B95E94B7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2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25EA-0515-464C-96D8-A1D0AF1F1E17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905B-DDC9-4FB2-ACA5-B95E94B7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2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25EA-0515-464C-96D8-A1D0AF1F1E17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905B-DDC9-4FB2-ACA5-B95E94B7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3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25EA-0515-464C-96D8-A1D0AF1F1E17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905B-DDC9-4FB2-ACA5-B95E94B7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4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25EA-0515-464C-96D8-A1D0AF1F1E17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905B-DDC9-4FB2-ACA5-B95E94B7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25EA-0515-464C-96D8-A1D0AF1F1E17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905B-DDC9-4FB2-ACA5-B95E94B7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7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25EA-0515-464C-96D8-A1D0AF1F1E17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905B-DDC9-4FB2-ACA5-B95E94B7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46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025EA-0515-464C-96D8-A1D0AF1F1E17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A905B-DDC9-4FB2-ACA5-B95E94B7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1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27A086-51A8-4CB7-BA47-5D5592B4EC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646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FFC479-3670-41F9-86DF-87E36E2AA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68259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essie Braddock">
            <a:extLst>
              <a:ext uri="{FF2B5EF4-FFF2-40B4-BE49-F238E27FC236}">
                <a16:creationId xmlns:a16="http://schemas.microsoft.com/office/drawing/2014/main" id="{E61674E8-D2F8-4E0B-894A-2F6643A1E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80" y="3200400"/>
            <a:ext cx="607218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DF87EAA5-2F43-44F5-AEBA-0A291AD04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97280"/>
            <a:ext cx="2190750" cy="1466850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011914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weepee">
            <a:extLst>
              <a:ext uri="{FF2B5EF4-FFF2-40B4-BE49-F238E27FC236}">
                <a16:creationId xmlns:a16="http://schemas.microsoft.com/office/drawing/2014/main" id="{FB7687D1-59EC-41CC-B16B-43EE997D8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4729753" cy="325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B0D8EE-3B43-45CD-B4B1-A0D254BA8781}"/>
              </a:ext>
            </a:extLst>
          </p:cNvPr>
          <p:cNvSpPr/>
          <p:nvPr/>
        </p:nvSpPr>
        <p:spPr>
          <a:xfrm>
            <a:off x="2285999" y="4754880"/>
            <a:ext cx="47297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Sweepee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for President.” 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3418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lobfish">
            <a:extLst>
              <a:ext uri="{FF2B5EF4-FFF2-40B4-BE49-F238E27FC236}">
                <a16:creationId xmlns:a16="http://schemas.microsoft.com/office/drawing/2014/main" id="{EC411280-E16B-4412-8BC9-035409312E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31520"/>
            <a:ext cx="829056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25487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ancient pompeii tile mosaic">
            <a:extLst>
              <a:ext uri="{FF2B5EF4-FFF2-40B4-BE49-F238E27FC236}">
                <a16:creationId xmlns:a16="http://schemas.microsoft.com/office/drawing/2014/main" id="{612328D0-1627-438B-A57A-68C0FC4A8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822960"/>
            <a:ext cx="2550839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>
            <a:extLst>
              <a:ext uri="{FF2B5EF4-FFF2-40B4-BE49-F238E27FC236}">
                <a16:creationId xmlns:a16="http://schemas.microsoft.com/office/drawing/2014/main" id="{55F36351-474A-4974-AD1C-7F0B4AA0155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640080"/>
            <a:ext cx="3524250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ancient pompeii tile mosaic">
            <a:extLst>
              <a:ext uri="{FF2B5EF4-FFF2-40B4-BE49-F238E27FC236}">
                <a16:creationId xmlns:a16="http://schemas.microsoft.com/office/drawing/2014/main" id="{61D821FF-B50D-4D3E-AB49-41F8DA1B1DC9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3657600"/>
            <a:ext cx="3251200" cy="2680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812744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coat of many colors">
            <a:extLst>
              <a:ext uri="{FF2B5EF4-FFF2-40B4-BE49-F238E27FC236}">
                <a16:creationId xmlns:a16="http://schemas.microsoft.com/office/drawing/2014/main" id="{62C6DB22-0812-4B69-AAE7-6A6ED2C0A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02" y="914400"/>
            <a:ext cx="4572000" cy="3421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6EF8BE6-B08C-4161-B1F1-6DCEFFA6292F}"/>
              </a:ext>
            </a:extLst>
          </p:cNvPr>
          <p:cNvSpPr/>
          <p:nvPr/>
        </p:nvSpPr>
        <p:spPr>
          <a:xfrm>
            <a:off x="457200" y="4754880"/>
            <a:ext cx="8229600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“Now Israel loved Joseph more than any of his other sons, because </a:t>
            </a:r>
            <a:br>
              <a:rPr lang="en-US" sz="1600" b="1" i="1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b="1" i="1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had been born to him in his old age; and he made </a:t>
            </a:r>
            <a:r>
              <a:rPr lang="en-US" sz="1600" b="1" i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because he was </a:t>
            </a:r>
            <a:br>
              <a:rPr lang="en-US" sz="1600" b="1" i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b="1" i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son of his old age: and he made him a coat of many colors</a:t>
            </a:r>
            <a:r>
              <a:rPr lang="en-US" sz="1600" b="1" i="1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  <a:br>
              <a:rPr lang="en-US" sz="1600" b="1" i="1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b="1" i="1" dirty="0">
              <a:solidFill>
                <a:srgbClr val="00132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spc="3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Genesis 37:3</a:t>
            </a:r>
            <a:endParaRPr lang="en-US" sz="2000" b="1" i="1" spc="3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717354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Christ body of many colors">
            <a:extLst>
              <a:ext uri="{FF2B5EF4-FFF2-40B4-BE49-F238E27FC236}">
                <a16:creationId xmlns:a16="http://schemas.microsoft.com/office/drawing/2014/main" id="{6F1C5C19-7133-4D29-85EE-46A756643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4648453" cy="411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536624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1BDEC2-A8DD-4324-928E-976CB200FB13}"/>
              </a:ext>
            </a:extLst>
          </p:cNvPr>
          <p:cNvSpPr/>
          <p:nvPr/>
        </p:nvSpPr>
        <p:spPr>
          <a:xfrm>
            <a:off x="457200" y="1097280"/>
            <a:ext cx="8229600" cy="484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1181"/>
              </a:lnSpc>
              <a:spcAft>
                <a:spcPts val="563"/>
              </a:spcAft>
            </a:pPr>
            <a:endParaRPr lang="en-US" sz="2100" b="1" i="1" dirty="0">
              <a:solidFill>
                <a:srgbClr val="23221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lnSpc>
                <a:spcPts val="1181"/>
              </a:lnSpc>
              <a:spcAft>
                <a:spcPts val="563"/>
              </a:spcAft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 we a healthy Body?</a:t>
            </a:r>
            <a:b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914400" indent="-457200" algn="just" fontAlgn="base">
              <a:lnSpc>
                <a:spcPct val="150000"/>
              </a:lnSpc>
              <a:spcAft>
                <a:spcPts val="563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100" b="1" dirty="0">
                <a:solidFill>
                  <a:srgbClr val="2322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Authentic</a:t>
            </a:r>
            <a:r>
              <a:rPr lang="en-US" sz="2100" dirty="0">
                <a:solidFill>
                  <a:srgbClr val="2322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—practicing what we preach!</a:t>
            </a:r>
            <a:endParaRPr lang="en-US" sz="2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914400" indent="-457200" algn="just" fontAlgn="base">
              <a:lnSpc>
                <a:spcPct val="150000"/>
              </a:lnSpc>
              <a:spcAft>
                <a:spcPts val="563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100" b="1" dirty="0">
                <a:solidFill>
                  <a:srgbClr val="2322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Accepting</a:t>
            </a:r>
            <a:r>
              <a:rPr lang="en-US" sz="2100" dirty="0">
                <a:solidFill>
                  <a:srgbClr val="2322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—each other’s faults!</a:t>
            </a:r>
            <a:endParaRPr lang="en-US" sz="2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914400" indent="-457200" algn="just" fontAlgn="base">
              <a:lnSpc>
                <a:spcPct val="150000"/>
              </a:lnSpc>
              <a:spcAft>
                <a:spcPts val="563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100" b="1" dirty="0">
                <a:solidFill>
                  <a:srgbClr val="2322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Attentive</a:t>
            </a:r>
            <a:r>
              <a:rPr lang="en-US" sz="2100" dirty="0">
                <a:solidFill>
                  <a:srgbClr val="2322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—to each other’s strengths!</a:t>
            </a:r>
            <a:endParaRPr lang="en-US" sz="2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914400" indent="-457200" algn="just" fontAlgn="base">
              <a:lnSpc>
                <a:spcPct val="150000"/>
              </a:lnSpc>
              <a:spcAft>
                <a:spcPts val="563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100" b="1" dirty="0">
                <a:solidFill>
                  <a:srgbClr val="2322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Attuned</a:t>
            </a:r>
            <a:r>
              <a:rPr lang="en-US" sz="2100" dirty="0">
                <a:solidFill>
                  <a:srgbClr val="2322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—to the Spirit’s work in all</a:t>
            </a:r>
            <a:endParaRPr lang="en-US" sz="2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914400" indent="-457200" algn="just" fontAlgn="base">
              <a:lnSpc>
                <a:spcPct val="150000"/>
              </a:lnSpc>
              <a:spcAft>
                <a:spcPts val="563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100" b="1" dirty="0">
                <a:solidFill>
                  <a:srgbClr val="2322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Affectionate</a:t>
            </a:r>
            <a:r>
              <a:rPr lang="en-US" sz="2100" dirty="0">
                <a:solidFill>
                  <a:srgbClr val="2322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—Quick to hug and give the good words</a:t>
            </a:r>
            <a:endParaRPr lang="en-US" sz="2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914400" indent="-457200" algn="just" fontAlgn="base">
              <a:lnSpc>
                <a:spcPct val="150000"/>
              </a:lnSpc>
              <a:spcAft>
                <a:spcPts val="563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100" b="1" dirty="0">
                <a:solidFill>
                  <a:srgbClr val="2322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Affirming—</a:t>
            </a:r>
            <a:r>
              <a:rPr lang="en-US" sz="2100" dirty="0">
                <a:solidFill>
                  <a:srgbClr val="2322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kind and winsome to those who are new or visiting</a:t>
            </a:r>
            <a:endParaRPr lang="en-US" sz="21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914400" indent="-457200" algn="just" fontAlgn="base">
              <a:lnSpc>
                <a:spcPct val="150000"/>
              </a:lnSpc>
              <a:spcAft>
                <a:spcPts val="563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100" b="1" dirty="0">
                <a:solidFill>
                  <a:srgbClr val="2322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Approachable</a:t>
            </a:r>
            <a:r>
              <a:rPr lang="en-US" sz="2100" dirty="0">
                <a:solidFill>
                  <a:srgbClr val="2322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—humble enough to accept honest criticism</a:t>
            </a:r>
            <a:endParaRPr lang="en-US" sz="2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119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grace bible church of lakewood">
            <a:extLst>
              <a:ext uri="{FF2B5EF4-FFF2-40B4-BE49-F238E27FC236}">
                <a16:creationId xmlns:a16="http://schemas.microsoft.com/office/drawing/2014/main" id="{1A3672EF-4A9D-4A1C-AFDF-F7D69EBB1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9"/>
          <a:stretch/>
        </p:blipFill>
        <p:spPr bwMode="auto">
          <a:xfrm>
            <a:off x="822960" y="914400"/>
            <a:ext cx="7315200" cy="51854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58849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25</Words>
  <Application>Microsoft Office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Shawn LaVergne</cp:lastModifiedBy>
  <cp:revision>17</cp:revision>
  <dcterms:created xsi:type="dcterms:W3CDTF">2017-06-17T19:47:51Z</dcterms:created>
  <dcterms:modified xsi:type="dcterms:W3CDTF">2017-06-18T13:10:39Z</dcterms:modified>
</cp:coreProperties>
</file>