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7060-33BF-4F1D-A315-5EA1F91762E7}" type="datetimeFigureOut">
              <a:rPr lang="en-US" smtClean="0"/>
              <a:pPr/>
              <a:t>7/17/2016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9DD9-F530-4A02-B1DF-D78A90DF0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forgiven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914400"/>
            <a:ext cx="4123267" cy="5057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Ra8cGzFRz9iTEFL8iCReA7rY3OkZsxQ66EoM5JQ29PUnAp7Sc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486400" cy="4908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-media-cache-ak0.pinimg.com/564x/0f/63/9f/0f639f6c543a78347a389b28813e55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34440"/>
            <a:ext cx="5486400" cy="438717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70991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hat should the individual Christian should do with intimate conflict;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between family, friends, lovers and spouses.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11111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spc="300" normalizeH="0" baseline="0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Remember the 90/10 Rule of Ignorance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0163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First: 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Define the reason why?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11111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11111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“Above all, love each other deeply, because love covers over a multitude of sins.”  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Peter 4:8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4016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Second: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Do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confrontation in private.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Matthew 18:15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Keep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confidences and never be guilty of gossip or slander!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b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Ephesians 4:29-32</a:t>
            </a:r>
            <a:r>
              <a:rPr lang="en-US" dirty="0">
                <a:solidFill>
                  <a:srgbClr val="625529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solidFill>
                  <a:srgbClr val="625529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Let </a:t>
            </a:r>
            <a:r>
              <a:rPr lang="en-US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it end when it’s done! Get over it quickly, without grudge</a:t>
            </a:r>
            <a:r>
              <a:rPr lang="en-US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Third: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attitude in check.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6:1</a:t>
            </a: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Fourth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Discern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is worth it!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10:32-33; Ephesians 4:2 </a:t>
            </a: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Lastly: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Church Mediate and Accept the Outcome willing! </a:t>
            </a:r>
            <a: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Corinthians 6:1-8; Matthew 18:15-17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s5.fanpop.com/image/photos/30200000/Ralph-Alice-the-honeymooners-30235302-238-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5486400" cy="50588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54864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“I am the King of the House.  You hear me Alice.  I am the King and you’re nothing, nothing!”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Alice calmly and smugly replies,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“O Gee Ralph.  I guess that makes you the king of nothing!”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2d0yaz2jiom3c6vy7e7e5svk.wpengine.netdna-cdn.com/wp-content/uploads/2014/09/totally_ripped_Jesus_flickr-800x4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20000" cy="40957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52578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“Blessed are the peacemakers, for they will be called children of God.”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5:9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0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22</cp:revision>
  <dcterms:created xsi:type="dcterms:W3CDTF">2016-07-16T20:01:29Z</dcterms:created>
  <dcterms:modified xsi:type="dcterms:W3CDTF">2016-07-17T15:21:37Z</dcterms:modified>
</cp:coreProperties>
</file>