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EEDE-E401-4C2A-B78E-89591AFCA13B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C9E5-152D-4B6F-96D0-81011AA15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EEDE-E401-4C2A-B78E-89591AFCA13B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C9E5-152D-4B6F-96D0-81011AA15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EEDE-E401-4C2A-B78E-89591AFCA13B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C9E5-152D-4B6F-96D0-81011AA15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EEDE-E401-4C2A-B78E-89591AFCA13B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C9E5-152D-4B6F-96D0-81011AA15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EEDE-E401-4C2A-B78E-89591AFCA13B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C9E5-152D-4B6F-96D0-81011AA15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EEDE-E401-4C2A-B78E-89591AFCA13B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C9E5-152D-4B6F-96D0-81011AA15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EEDE-E401-4C2A-B78E-89591AFCA13B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C9E5-152D-4B6F-96D0-81011AA15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EEDE-E401-4C2A-B78E-89591AFCA13B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C9E5-152D-4B6F-96D0-81011AA15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EEDE-E401-4C2A-B78E-89591AFCA13B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C9E5-152D-4B6F-96D0-81011AA15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EEDE-E401-4C2A-B78E-89591AFCA13B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C9E5-152D-4B6F-96D0-81011AA15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EEDE-E401-4C2A-B78E-89591AFCA13B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C9E5-152D-4B6F-96D0-81011AA15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3EEDE-E401-4C2A-B78E-89591AFCA13B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FC9E5-152D-4B6F-96D0-81011AA159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52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ontent.cdninstagram.com/hphotos-xaf1/t51.2885-15/s320x320/e15/11378740_1438359143154965_284477922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9" y="457200"/>
            <a:ext cx="4572000" cy="45720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54864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So let's not get tired of doing what is good. 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just the right time we will reap a harvest of blessing if we don't give up.” 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Galatians 6:9</a:t>
            </a:r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00400" y="548640"/>
            <a:ext cx="3276600" cy="46984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You’re going into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season where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you’re about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experience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break through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after breakthrough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because what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you went through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didn’t break you.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228600"/>
            <a:ext cx="6019800" cy="649408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spc="600" dirty="0">
                <a:ln/>
                <a:solidFill>
                  <a:srgbClr val="C00000"/>
                </a:solidFill>
                <a:latin typeface="Impact" panose="020B0806030902050204" pitchFamily="34" charset="0"/>
              </a:rPr>
              <a:t>People do for others</a:t>
            </a:r>
            <a:r>
              <a:rPr lang="en-US" sz="3600" b="1" spc="600" dirty="0" smtClean="0">
                <a:ln/>
                <a:solidFill>
                  <a:srgbClr val="C00000"/>
                </a:solidFill>
                <a:latin typeface="Impact" panose="020B0806030902050204" pitchFamily="34" charset="0"/>
              </a:rPr>
              <a:t>:</a:t>
            </a:r>
          </a:p>
          <a:p>
            <a:pPr algn="ctr"/>
            <a:endParaRPr lang="en-US" sz="3200" b="1" i="1" dirty="0">
              <a:ln/>
              <a:solidFill>
                <a:schemeClr val="accent3"/>
              </a:solidFill>
            </a:endParaRPr>
          </a:p>
          <a:p>
            <a:pPr marL="514350" indent="-514350" algn="ctr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3200" b="1" i="1" dirty="0" smtClean="0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get the </a:t>
            </a:r>
            <a:r>
              <a:rPr lang="en-US" sz="3200" b="1" i="1" dirty="0" smtClean="0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</a:t>
            </a:r>
            <a:endParaRPr lang="en-US" sz="3200" b="1" i="1" dirty="0" smtClean="0">
              <a:ln/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Font typeface="Arial" pitchFamily="34" charset="0"/>
              <a:buChar char="•"/>
            </a:pPr>
            <a:endParaRPr lang="en-US" sz="3200" b="1" i="1" dirty="0">
              <a:ln/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3200" b="1" i="1" dirty="0" smtClean="0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Come </a:t>
            </a:r>
            <a:r>
              <a:rPr lang="en-US" sz="3200" b="1" i="1" dirty="0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="1" i="1" dirty="0" smtClean="0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</a:t>
            </a:r>
          </a:p>
          <a:p>
            <a:pPr marL="514350" indent="-514350" algn="ctr">
              <a:buFont typeface="Arial" pitchFamily="34" charset="0"/>
              <a:buChar char="•"/>
            </a:pPr>
            <a:endParaRPr lang="en-US" sz="3200" b="1" i="1" dirty="0" smtClean="0">
              <a:ln/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3200" b="1" i="1" dirty="0" smtClean="0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Karma</a:t>
            </a:r>
          </a:p>
          <a:p>
            <a:pPr marL="514350" indent="-514350" algn="ctr">
              <a:buClr>
                <a:srgbClr val="C00000"/>
              </a:buClr>
              <a:buFont typeface="Arial" pitchFamily="34" charset="0"/>
              <a:buChar char="•"/>
            </a:pPr>
            <a:endParaRPr lang="en-US" sz="3200" b="1" i="1" dirty="0">
              <a:ln/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3200" b="1" i="1" dirty="0" smtClean="0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Guilt</a:t>
            </a:r>
          </a:p>
          <a:p>
            <a:pPr marL="514350" indent="-514350" algn="ctr">
              <a:buClr>
                <a:srgbClr val="C00000"/>
              </a:buClr>
              <a:buFont typeface="Arial" pitchFamily="34" charset="0"/>
              <a:buChar char="•"/>
            </a:pPr>
            <a:endParaRPr lang="en-US" sz="3200" b="1" i="1" dirty="0">
              <a:ln/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3200" b="1" i="1" dirty="0" smtClean="0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Religion</a:t>
            </a:r>
          </a:p>
          <a:p>
            <a:pPr marL="514350" indent="-514350" algn="ctr">
              <a:buClr>
                <a:srgbClr val="C00000"/>
              </a:buClr>
              <a:buFont typeface="Arial" pitchFamily="34" charset="0"/>
              <a:buChar char="•"/>
            </a:pPr>
            <a:endParaRPr lang="en-US" sz="3200" b="1" i="1" dirty="0">
              <a:ln/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3200" b="1" i="1" dirty="0" smtClean="0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Goodness Sake</a:t>
            </a:r>
            <a:r>
              <a:rPr lang="en-US" sz="3200" b="1" dirty="0" smtClean="0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dirty="0">
              <a:ln/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stellardayblog.files.wordpress.com/2014/06/23705e5289605aa6506f5c479c2f0f37.jpg?w=8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143000"/>
            <a:ext cx="6858000" cy="4572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pre08.deviantart.net/b676/th/pre/i/2006/274/b/a/look_unto_christ_by_reyn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743407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4542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36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Shawn LaVergne</cp:lastModifiedBy>
  <cp:revision>15</cp:revision>
  <dcterms:created xsi:type="dcterms:W3CDTF">2015-10-03T19:20:25Z</dcterms:created>
  <dcterms:modified xsi:type="dcterms:W3CDTF">2015-10-03T23:57:41Z</dcterms:modified>
</cp:coreProperties>
</file>