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D4CE-DF0B-4571-9264-D7C4CD5FA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DF8DF-2818-4364-83D1-2321B6627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8667D-B9A3-4A35-AF0D-5E2697EA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8D778-5C27-4ADB-883D-4F267EE1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4889-7B14-4076-97AA-9C5308CE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8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2681-AA49-49A4-8C85-1045E559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7BF86-FE62-4AC0-B641-756A24CAB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275AD-EE80-4A48-B95A-74471BAD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4DC06-3448-4B93-84CE-E85D770A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E5563-B7CD-49B3-B9C0-F379D121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DB869-D534-4918-8340-E9659B9BC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C9025-176C-4843-98A9-806FD81B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DD8B-137E-4E3F-A751-FED51E7A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8E591-D3EC-451D-9B09-9B2991B8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FE95E-F4BF-473B-A780-E3B64F23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E71C-C86E-4A09-A7D4-956F66EB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2328-BF86-461A-BBA9-DB807AC2E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3DDBD-B87B-4F8B-9FD4-CA0D732F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448BE-A094-49B5-8272-7A0B2995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685DE-5795-488E-A677-6B3207AF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21E2-3EDE-4F05-9FCF-9163FA40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65335-4A34-4824-AA0B-556EE9AE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C0ADF-BE3E-4939-B90C-70655869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2A0E-AE38-4425-A6C1-BAD236E1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BD8E8-80DD-4BB1-84B3-6E577060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8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ADA6-971E-4516-A319-4AB77250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1DA3-5E20-4831-9BAB-62168B9FF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1F1B3-90CA-48E1-A89C-C38B2805E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32F98-D592-4BCE-AA40-BC622C31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ACA1D-F2D6-48DA-A409-E36FDDE6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F8F69-6BC3-4529-9FF2-ABE66F8B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DB5F-3053-497B-9373-BA8C8F12C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2CC51-333B-497C-B582-F79C30627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F58BF-7327-473D-87E4-3FCB338E5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DF009-E27D-4188-8BA9-045E9F38A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7E427-5DF3-4455-9EEA-D64E8DAA7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C9F32-6764-474C-9CA5-AB3807B5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95F55-7CF9-47D2-9442-1E3AB90C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93634-2A86-4519-9E99-F59D7435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72BA-C260-4B90-A88F-6314AE97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52C11-7035-4141-877A-D162C4A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15455-771F-4009-B028-7F874A67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4BE6F-7343-4D97-BB3F-F6EDCA53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C0E3B-C7A9-402E-A373-1D9F2E5D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05A24-B780-421D-AA51-A8DD0CC6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8D10E-B5FE-4B82-A848-4D7772ED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5855-14FE-446A-86DB-7A95774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6614-80C5-4466-920D-75CB59CA4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0D1CD-35D6-4AF1-B4ED-440F4167B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95F1-60BC-4CD1-9CB7-DE88A30B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932BD-9634-46DA-808B-552C155A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27BD9-E547-403F-BEE0-96C7F281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5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7D5B5-2327-4F71-B82B-E847FB5E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66898-648E-475A-869F-F717DAFFA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FC387-54BD-4861-A7D9-6ED741747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66F17-739C-4EDA-ABDF-4DD62BB8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78134-77BB-4987-8105-80694204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63642-5C45-40B8-B4F4-D5EC06DE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6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E5CD0-8E86-468F-9D73-3F12797B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788E6-08A8-4C44-BF56-513009A1C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F45BB-92A8-4A35-A534-31DDAEA4D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F4D08-CBF4-4AEF-8830-C23E8DE32DB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F68B-3032-4332-9D67-57218E1FD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AFBB8-F724-4EEC-A906-3ABAC3C0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B385-89A2-4D3A-AB52-B19FF557E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36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exhortation spiritual gift">
            <a:extLst>
              <a:ext uri="{FF2B5EF4-FFF2-40B4-BE49-F238E27FC236}">
                <a16:creationId xmlns:a16="http://schemas.microsoft.com/office/drawing/2014/main" id="{C5D34BDC-E861-4310-9CAE-0F60F0C5C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r="6188"/>
          <a:stretch/>
        </p:blipFill>
        <p:spPr bwMode="auto">
          <a:xfrm>
            <a:off x="-3046" y="340423"/>
            <a:ext cx="4630139" cy="526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xhortation spiritual gift">
            <a:extLst>
              <a:ext uri="{FF2B5EF4-FFF2-40B4-BE49-F238E27FC236}">
                <a16:creationId xmlns:a16="http://schemas.microsoft.com/office/drawing/2014/main" id="{0BE8207C-A480-425C-A691-2CC7C0CA31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5" r="1" b="2668"/>
          <a:stretch/>
        </p:blipFill>
        <p:spPr bwMode="auto">
          <a:xfrm>
            <a:off x="4901780" y="1071563"/>
            <a:ext cx="7290218" cy="524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67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Image result for a way that seems right to mankind, but its end is the way of death.”">
            <a:extLst>
              <a:ext uri="{FF2B5EF4-FFF2-40B4-BE49-F238E27FC236}">
                <a16:creationId xmlns:a16="http://schemas.microsoft.com/office/drawing/2014/main" id="{95E2BFDC-277A-41F3-AEBE-65768E060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56967"/>
            <a:ext cx="7047923" cy="494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85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i live">
            <a:extLst>
              <a:ext uri="{FF2B5EF4-FFF2-40B4-BE49-F238E27FC236}">
                <a16:creationId xmlns:a16="http://schemas.microsoft.com/office/drawing/2014/main" id="{C0EBFE5F-DA40-4FD5-B82D-98283C392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200" y="1468211"/>
            <a:ext cx="6569449" cy="390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0CB2BC-06E0-470D-A1DE-CC4D3E662CB1}"/>
              </a:ext>
            </a:extLst>
          </p:cNvPr>
          <p:cNvSpPr/>
          <p:nvPr/>
        </p:nvSpPr>
        <p:spPr>
          <a:xfrm>
            <a:off x="7982448" y="1468210"/>
            <a:ext cx="3244351" cy="3905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I would say </a:t>
            </a:r>
            <a:r>
              <a:rPr 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LIVE!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We are a people of faith and eternity! 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161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gape">
            <a:extLst>
              <a:ext uri="{FF2B5EF4-FFF2-40B4-BE49-F238E27FC236}">
                <a16:creationId xmlns:a16="http://schemas.microsoft.com/office/drawing/2014/main" id="{D158311A-2720-4217-89A1-29B8EE574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546"/>
          <a:stretch/>
        </p:blipFill>
        <p:spPr bwMode="auto">
          <a:xfrm>
            <a:off x="1407822" y="1123527"/>
            <a:ext cx="6722052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6" name="Straight Connector 70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>
            <a:solidFill>
              <a:srgbClr val="FEF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2CE96ED-1901-4FAE-AE13-FDDF785DC1C8}"/>
              </a:ext>
            </a:extLst>
          </p:cNvPr>
          <p:cNvSpPr/>
          <p:nvPr/>
        </p:nvSpPr>
        <p:spPr>
          <a:xfrm>
            <a:off x="8776657" y="1570814"/>
            <a:ext cx="29100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Now I would also exhort Us to Love!  We are a people of </a:t>
            </a:r>
            <a:r>
              <a:rPr lang="en-US" sz="3600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agape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!</a:t>
            </a:r>
            <a:endParaRPr lang="en-US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9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Image result for good works">
            <a:extLst>
              <a:ext uri="{FF2B5EF4-FFF2-40B4-BE49-F238E27FC236}">
                <a16:creationId xmlns:a16="http://schemas.microsoft.com/office/drawing/2014/main" id="{1EC63E05-C1CD-4D9F-9334-FE5013F0A0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4"/>
          <a:stretch/>
        </p:blipFill>
        <p:spPr bwMode="auto">
          <a:xfrm>
            <a:off x="965200" y="1657031"/>
            <a:ext cx="6569449" cy="352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357065E-7DF8-4239-8D00-3D88B24A7996}"/>
              </a:ext>
            </a:extLst>
          </p:cNvPr>
          <p:cNvSpPr/>
          <p:nvPr/>
        </p:nvSpPr>
        <p:spPr>
          <a:xfrm>
            <a:off x="7534649" y="2130273"/>
            <a:ext cx="437058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Now I 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would exhort 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Us to do good!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0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Image result for   Let Us Live, Love and Do Good!">
            <a:extLst>
              <a:ext uri="{FF2B5EF4-FFF2-40B4-BE49-F238E27FC236}">
                <a16:creationId xmlns:a16="http://schemas.microsoft.com/office/drawing/2014/main" id="{323343B8-A8D0-414E-A6F9-B505F40CE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140728"/>
            <a:ext cx="7047923" cy="45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406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Harl</dc:creator>
  <cp:lastModifiedBy>Shawn LaVergne</cp:lastModifiedBy>
  <cp:revision>7</cp:revision>
  <dcterms:created xsi:type="dcterms:W3CDTF">2020-02-08T21:32:55Z</dcterms:created>
  <dcterms:modified xsi:type="dcterms:W3CDTF">2020-02-09T04:38:58Z</dcterms:modified>
</cp:coreProperties>
</file>