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6" r:id="rId5"/>
    <p:sldId id="259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24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2608-4BCC-4B0C-BC9C-0447AA53B840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E2E0-D629-482B-889E-65BBE32ED6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2608-4BCC-4B0C-BC9C-0447AA53B840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E2E0-D629-482B-889E-65BBE32ED6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2608-4BCC-4B0C-BC9C-0447AA53B840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E2E0-D629-482B-889E-65BBE32ED6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2608-4BCC-4B0C-BC9C-0447AA53B840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E2E0-D629-482B-889E-65BBE32ED6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2608-4BCC-4B0C-BC9C-0447AA53B840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E2E0-D629-482B-889E-65BBE32ED6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2608-4BCC-4B0C-BC9C-0447AA53B840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E2E0-D629-482B-889E-65BBE32ED6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2608-4BCC-4B0C-BC9C-0447AA53B840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E2E0-D629-482B-889E-65BBE32ED6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2608-4BCC-4B0C-BC9C-0447AA53B840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E2E0-D629-482B-889E-65BBE32ED6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2608-4BCC-4B0C-BC9C-0447AA53B840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E2E0-D629-482B-889E-65BBE32ED6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2608-4BCC-4B0C-BC9C-0447AA53B840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E2E0-D629-482B-889E-65BBE32ED6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2608-4BCC-4B0C-BC9C-0447AA53B840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E2E0-D629-482B-889E-65BBE32ED6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12608-4BCC-4B0C-BC9C-0447AA53B840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9E2E0-D629-482B-889E-65BBE32ED6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7324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asementrejects.com/wp-content/uploads/2011/12/christmas-carol-2009-ghost-of-christmas-pa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971674"/>
            <a:ext cx="6667500" cy="42767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0" y="10668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latin typeface="Adobe Garamond Pro" panose="02020502060506020403" pitchFamily="18" charset="0"/>
              </a:rPr>
              <a:t>The “</a:t>
            </a:r>
            <a:r>
              <a:rPr lang="en-US" sz="4800" b="1" i="1" dirty="0" smtClean="0">
                <a:latin typeface="Adobe Garamond Pro" panose="02020502060506020403" pitchFamily="18" charset="0"/>
              </a:rPr>
              <a:t>Ghost </a:t>
            </a:r>
            <a:r>
              <a:rPr lang="en-US" sz="4800" b="1" i="1" dirty="0">
                <a:latin typeface="Adobe Garamond Pro" panose="02020502060506020403" pitchFamily="18" charset="0"/>
              </a:rPr>
              <a:t>of Christmas </a:t>
            </a:r>
            <a:r>
              <a:rPr lang="en-US" sz="4800" b="1" i="1" dirty="0" smtClean="0">
                <a:latin typeface="Adobe Garamond Pro" panose="02020502060506020403" pitchFamily="18" charset="0"/>
              </a:rPr>
              <a:t>Past”</a:t>
            </a:r>
            <a:endParaRPr lang="en-US" sz="4800" b="1" i="1" dirty="0">
              <a:latin typeface="Adobe Garamond Pro" panose="02020502060506020403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s://encrypted-tbn3.gstatic.com/images?q=tbn:ANd9GcTWafttHtUf7Ekm_DDk7kcZEouLnvKQXRJK86kVB_LwqF64Rc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0829" y="921603"/>
            <a:ext cx="5660571" cy="40290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0" y="5112603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 smtClean="0">
                <a:latin typeface="Adobe Garamond Pro" panose="02020502060506020403" pitchFamily="18" charset="0"/>
              </a:rPr>
              <a:t>“</a:t>
            </a:r>
            <a:r>
              <a:rPr lang="en-US" sz="2400" b="1" i="1" dirty="0">
                <a:latin typeface="Adobe Garamond Pro" panose="02020502060506020403" pitchFamily="18" charset="0"/>
              </a:rPr>
              <a:t>So the Light of Israel will be for a fire, and His </a:t>
            </a:r>
            <a:r>
              <a:rPr lang="en-US" sz="2400" b="1" i="1" u="sng" dirty="0">
                <a:latin typeface="Adobe Garamond Pro" panose="02020502060506020403" pitchFamily="18" charset="0"/>
              </a:rPr>
              <a:t>Holy One</a:t>
            </a:r>
            <a:r>
              <a:rPr lang="en-US" sz="2400" b="1" i="1" dirty="0">
                <a:latin typeface="Adobe Garamond Pro" panose="02020502060506020403" pitchFamily="18" charset="0"/>
              </a:rPr>
              <a:t> for a flame</a:t>
            </a:r>
            <a:r>
              <a:rPr lang="en-US" sz="2400" b="1" i="1" dirty="0" smtClean="0">
                <a:latin typeface="Adobe Garamond Pro" panose="02020502060506020403" pitchFamily="18" charset="0"/>
              </a:rPr>
              <a:t>.”</a:t>
            </a:r>
            <a:endParaRPr lang="en-US" sz="2400" dirty="0">
              <a:latin typeface="Adobe Garamond Pro" panose="02020502060506020403" pitchFamily="18" charset="0"/>
            </a:endParaRPr>
          </a:p>
          <a:p>
            <a:pPr algn="ctr"/>
            <a:r>
              <a:rPr lang="en-US" sz="2400" b="1" dirty="0">
                <a:latin typeface="Adobe Garamond Pro" panose="02020502060506020403" pitchFamily="18" charset="0"/>
              </a:rPr>
              <a:t>Isaiah 10:17</a:t>
            </a:r>
            <a:endParaRPr lang="en-US" sz="2400" b="1" dirty="0">
              <a:latin typeface="Adobe Garamond Pro" panose="02020502060506020403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2.bp.blogspot.com/-59Z4nh8HLpc/Tva5bpTUaVI/AAAAAAAAANQ/xfyMCgcuKLA/s1600/jesus-born-537778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7200"/>
            <a:ext cx="9753600" cy="73152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2.bp.blogspot.com/_Ee2JBF5WaKI/SUvGM2IlB_I/AAAAAAAABAw/7YEGtRjym3Q/s400/annunciation+tanner.ht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371600"/>
            <a:ext cx="6407345" cy="48006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496669"/>
            <a:ext cx="906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latin typeface="Adobe Garamond Pro" panose="02020502060506020403" pitchFamily="18" charset="0"/>
              </a:rPr>
              <a:t>“The Holy Ghost shall intrude you, and the power of the Highest shall overshadow you.” </a:t>
            </a:r>
            <a:endParaRPr lang="en-US" b="1" i="1" dirty="0">
              <a:latin typeface="Adobe Garamond Pro" panose="02020502060506020403" pitchFamily="18" charset="0"/>
            </a:endParaRPr>
          </a:p>
          <a:p>
            <a:pPr algn="ctr"/>
            <a:r>
              <a:rPr lang="en-US" b="1" dirty="0" smtClean="0">
                <a:latin typeface="Adobe Garamond Pro" panose="02020502060506020403" pitchFamily="18" charset="0"/>
              </a:rPr>
              <a:t>Luke 1:35a </a:t>
            </a:r>
            <a:endParaRPr lang="en-US" dirty="0">
              <a:latin typeface="Adobe Garamond Pro" panose="02020502060506020403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encrypted-tbn2.gstatic.com/images?q=tbn:ANd9GcSE0nQsUe2xFZdeX97K1i61vuFDKWB0zxihP1Brqb1s_HBGXV7TK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600200"/>
            <a:ext cx="3429000" cy="4876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Rectangle 2"/>
          <p:cNvSpPr/>
          <p:nvPr/>
        </p:nvSpPr>
        <p:spPr>
          <a:xfrm>
            <a:off x="0" y="68580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 smtClean="0">
                <a:latin typeface="Adobe Garamond Pro" panose="02020502060506020403" pitchFamily="18" charset="0"/>
              </a:rPr>
              <a:t>“But made himself nothing, taking the form of a servant, being born in the likeness of men.” </a:t>
            </a:r>
            <a:endParaRPr lang="en-US" b="1" i="1" dirty="0" smtClean="0">
              <a:latin typeface="Adobe Garamond Pro" panose="02020502060506020403" pitchFamily="18" charset="0"/>
            </a:endParaRPr>
          </a:p>
          <a:p>
            <a:pPr algn="ctr"/>
            <a:r>
              <a:rPr lang="en-US" b="1" dirty="0">
                <a:latin typeface="Adobe Garamond Pro" panose="02020502060506020403" pitchFamily="18" charset="0"/>
              </a:rPr>
              <a:t>Philippians </a:t>
            </a:r>
            <a:r>
              <a:rPr lang="en-US" b="1" dirty="0" smtClean="0">
                <a:latin typeface="Adobe Garamond Pro" panose="02020502060506020403" pitchFamily="18" charset="0"/>
              </a:rPr>
              <a:t>2:7</a:t>
            </a:r>
            <a:r>
              <a:rPr lang="en-US" b="1" dirty="0" smtClean="0">
                <a:latin typeface="Adobe Garamond Pro" panose="02020502060506020403" pitchFamily="18" charset="0"/>
              </a:rPr>
              <a:t/>
            </a:r>
            <a:br>
              <a:rPr lang="en-US" b="1" dirty="0" smtClean="0">
                <a:latin typeface="Adobe Garamond Pro" panose="02020502060506020403" pitchFamily="18" charset="0"/>
              </a:rPr>
            </a:br>
            <a:endParaRPr lang="en-US" b="1" dirty="0">
              <a:latin typeface="Adobe Garamond Pro" panose="02020502060506020403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2139077"/>
            <a:ext cx="9144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i="0" u="none" strike="noStrike" normalizeH="0" baseline="0" dirty="0" smtClean="0">
                <a:ln w="0"/>
                <a:effectLst>
                  <a:glow rad="228600">
                    <a:srgbClr val="FFFF00">
                      <a:alpha val="4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obe Garamond Pro" panose="02020502060506020403" pitchFamily="18" charset="0"/>
                <a:ea typeface="Calibri" pitchFamily="34" charset="0"/>
                <a:cs typeface="Times New Roman" pitchFamily="18" charset="0"/>
              </a:rPr>
              <a:t>THE HOLY GHOST IS </a:t>
            </a:r>
            <a:r>
              <a:rPr kumimoji="0" lang="en-US" sz="5400" i="0" u="none" strike="noStrike" normalizeH="0" baseline="0" dirty="0" smtClean="0">
                <a:ln w="0"/>
                <a:effectLst>
                  <a:glow rad="228600">
                    <a:srgbClr val="FFFF00">
                      <a:alpha val="4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obe Garamond Pro" panose="02020502060506020403" pitchFamily="18" charset="0"/>
                <a:ea typeface="Calibri" pitchFamily="34" charset="0"/>
                <a:cs typeface="Times New Roman" pitchFamily="18" charset="0"/>
              </a:rPr>
              <a:t>INDEED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i="0" u="none" strike="noStrike" normalizeH="0" baseline="0" dirty="0" smtClean="0">
                <a:ln w="0"/>
                <a:effectLst>
                  <a:glow rad="228600">
                    <a:srgbClr val="FFFF00">
                      <a:alpha val="4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obe Garamond Pro" panose="02020502060506020403" pitchFamily="18" charset="0"/>
                <a:ea typeface="Calibri" pitchFamily="34" charset="0"/>
                <a:cs typeface="Times New Roman" pitchFamily="18" charset="0"/>
              </a:rPr>
              <a:t>THE HOLY ONE!</a:t>
            </a:r>
            <a:endParaRPr kumimoji="0" lang="en-US" sz="5400" i="0" u="none" strike="noStrike" normalizeH="0" baseline="0" dirty="0" smtClean="0">
              <a:ln w="0"/>
              <a:effectLst>
                <a:glow rad="228600">
                  <a:srgbClr val="FFFF00">
                    <a:alpha val="40000"/>
                  </a:srgb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dobe Garamond Pro" panose="02020502060506020403" pitchFamily="18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7514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81</Words>
  <Application>Microsoft Office PowerPoint</Application>
  <PresentationFormat>On-screen Show (4:3)</PresentationFormat>
  <Paragraphs>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Adobe Garamond Pro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Shawn LaVergne</cp:lastModifiedBy>
  <cp:revision>15</cp:revision>
  <dcterms:created xsi:type="dcterms:W3CDTF">2013-12-07T21:41:08Z</dcterms:created>
  <dcterms:modified xsi:type="dcterms:W3CDTF">2013-12-08T06:55:20Z</dcterms:modified>
</cp:coreProperties>
</file>