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56F5-4AD4-40A0-9AF3-81B23A99A857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5BA4-8AB0-4360-BF38-30F3B35D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7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56F5-4AD4-40A0-9AF3-81B23A99A857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5BA4-8AB0-4360-BF38-30F3B35D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2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56F5-4AD4-40A0-9AF3-81B23A99A857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5BA4-8AB0-4360-BF38-30F3B35D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2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56F5-4AD4-40A0-9AF3-81B23A99A857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5BA4-8AB0-4360-BF38-30F3B35D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2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56F5-4AD4-40A0-9AF3-81B23A99A857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5BA4-8AB0-4360-BF38-30F3B35D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5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56F5-4AD4-40A0-9AF3-81B23A99A857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5BA4-8AB0-4360-BF38-30F3B35D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1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56F5-4AD4-40A0-9AF3-81B23A99A857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5BA4-8AB0-4360-BF38-30F3B35D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1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56F5-4AD4-40A0-9AF3-81B23A99A857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5BA4-8AB0-4360-BF38-30F3B35D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4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56F5-4AD4-40A0-9AF3-81B23A99A857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5BA4-8AB0-4360-BF38-30F3B35D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56F5-4AD4-40A0-9AF3-81B23A99A857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5BA4-8AB0-4360-BF38-30F3B35D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56F5-4AD4-40A0-9AF3-81B23A99A857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5BA4-8AB0-4360-BF38-30F3B35D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5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056F5-4AD4-40A0-9AF3-81B23A99A857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A5BA4-8AB0-4360-BF38-30F3B35D0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8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37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ervous nellie mu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80" y="0"/>
            <a:ext cx="51530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5760" y="3200400"/>
            <a:ext cx="1657826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Nervous </a:t>
            </a:r>
            <a:endParaRPr lang="en-US" sz="320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23760" y="3200400"/>
            <a:ext cx="1287532" cy="9144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Nellie</a:t>
            </a:r>
            <a:endParaRPr lang="en-US" sz="360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1579999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  <a:latin typeface="Broadway" panose="04040905080B02020502" pitchFamily="82" charset="0"/>
              </a:rPr>
              <a:t>90/10 Rule of Ignorance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3600" b="1" dirty="0"/>
              <a:t> Most of it is Stupidity </a:t>
            </a:r>
          </a:p>
          <a:p>
            <a:pPr algn="ctr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3600" b="1" dirty="0"/>
          </a:p>
          <a:p>
            <a:pPr algn="ctr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3600" b="1" dirty="0"/>
              <a:t> Some of it is good for the</a:t>
            </a:r>
            <a:br>
              <a:rPr lang="en-US" sz="3600" b="1" dirty="0"/>
            </a:br>
            <a:r>
              <a:rPr lang="en-US" sz="3600" b="1" dirty="0"/>
              <a:t>heart, mind and body</a:t>
            </a:r>
          </a:p>
          <a:p>
            <a:pPr algn="ctr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3600" b="1" dirty="0"/>
          </a:p>
          <a:p>
            <a:pPr algn="ctr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3600" b="1" dirty="0"/>
              <a:t> All the rest should be rebuked </a:t>
            </a:r>
          </a:p>
          <a:p>
            <a:pPr algn="ctr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3600" b="1" dirty="0"/>
          </a:p>
          <a:p>
            <a:pPr algn="ctr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3600" b="1" dirty="0"/>
              <a:t> Use Discernment in application</a:t>
            </a:r>
          </a:p>
        </p:txBody>
      </p:sp>
    </p:spTree>
    <p:extLst>
      <p:ext uri="{BB962C8B-B14F-4D97-AF65-F5344CB8AC3E}">
        <p14:creationId xmlns:p14="http://schemas.microsoft.com/office/powerpoint/2010/main" val="162939723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consider the birds of the a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73" y="2505074"/>
            <a:ext cx="7451388" cy="3837360"/>
          </a:xfrm>
          <a:prstGeom prst="rect">
            <a:avLst/>
          </a:prstGeom>
          <a:ln w="88900" cap="sq" cmpd="thickThin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73152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Look at the birds of the air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they neither sow nor reap nor gather into barns, and yet your heavenly Father feeds them. </a:t>
            </a:r>
            <a:b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Are you not of more value than they?”  </a:t>
            </a:r>
          </a:p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Matthew 6:26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54809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229600" cy="6251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 issues contribute to present time, </a:t>
            </a:r>
            <a:b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unwelcomed baggage. These are: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Besetting Habits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(Hebrews 12:1b) </a:t>
            </a:r>
            <a:r>
              <a:rPr lang="en-US" sz="2000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intriguing </a:t>
            </a:r>
            <a:r>
              <a:rPr lang="en-US" sz="2000" b="1" i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“Let us throw off everything that hinders and the sin that so easily entangles.”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b="1" i="1" dirty="0">
              <a:solidFill>
                <a:srgbClr val="0013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b="1" i="1" dirty="0">
              <a:solidFill>
                <a:srgbClr val="0013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b="1" i="1" dirty="0">
              <a:solidFill>
                <a:srgbClr val="0013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b="1" i="1" dirty="0">
              <a:solidFill>
                <a:srgbClr val="0013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b="1" i="1" dirty="0">
              <a:solidFill>
                <a:srgbClr val="0013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b="1" i="1" dirty="0">
              <a:solidFill>
                <a:srgbClr val="0013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Misapplied Temper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b="1" i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“Do not let the sun go down while you are still angry.” </a:t>
            </a:r>
            <a:r>
              <a:rPr lang="en-US" sz="2000" b="1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(Ephesians 4:26) Get over yourself!  It’s just not worth it! And if it is, do something constructive to heal or repair or let it go!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Image result for picking one's no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51760"/>
            <a:ext cx="160972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temper tantrum cartoo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 descr="Image result for temper tantrum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652" y="2834640"/>
            <a:ext cx="22288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870130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pay it forward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904322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" y="457200"/>
            <a:ext cx="8686800" cy="5529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 these three skills and do them.</a:t>
            </a:r>
          </a:p>
          <a:p>
            <a:pPr algn="just">
              <a:lnSpc>
                <a:spcPct val="107000"/>
              </a:lnSpc>
            </a:pP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Negotiate</a:t>
            </a:r>
            <a:r>
              <a:rPr lang="en-US" sz="2400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which means to: 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obtain or bring about by discussion, get it arranged, broker a deal, work it out, thrash to agreement.  Negotiation also means to: find a way over or through an obstacle, get around it, get past it or get over it.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b="1" u="sng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Compromise</a:t>
            </a:r>
            <a:r>
              <a:rPr lang="en-US" sz="240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which </a:t>
            </a:r>
            <a:r>
              <a:rPr lang="en-US" sz="2400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means to: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come to an agreement or a settlement of a dispute that is reached by each side making concessions or by meeting each other halfway to strike a balance or find a happy medium.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 Affectionate</a:t>
            </a:r>
            <a:r>
              <a:rPr lang="en-US" sz="2400" dirty="0">
                <a:solidFill>
                  <a:srgbClr val="0013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which means to: be 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readily feeling or showing fondness or tenderness.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58654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travel l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" y="1371600"/>
            <a:ext cx="8140390" cy="4973443"/>
          </a:xfrm>
          <a:prstGeom prst="rect">
            <a:avLst/>
          </a:prstGeom>
          <a:ln w="38100" cap="sq">
            <a:solidFill>
              <a:schemeClr val="accent1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Travel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Light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!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40288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653547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119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Broadway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90/10 Rule of Ignorance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Shawn LaVergne</cp:lastModifiedBy>
  <cp:revision>25</cp:revision>
  <dcterms:created xsi:type="dcterms:W3CDTF">2017-04-08T19:40:50Z</dcterms:created>
  <dcterms:modified xsi:type="dcterms:W3CDTF">2017-04-09T14:38:38Z</dcterms:modified>
</cp:coreProperties>
</file>