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7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92334-9BF5-4B5A-8AA0-C1B5250A0DE6}" type="datetimeFigureOut">
              <a:rPr lang="en-US" smtClean="0"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B2D9C-B6B7-4283-AA95-13CA57F816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WKpZTZyZYhn-ZM&amp;tbnid=qep9ZzjSuNFVjM:&amp;ved=0CAUQjRw&amp;url=http://www.examiner.com/article/are-americans-losing-faith&amp;ei=X75ZUtf4CJOMyAGb3ICwAw&amp;bvm=bv.53899372,d.aWc&amp;psig=AFQjCNGNWJiXsTjaKg2pmwyZD61jGSDfgg&amp;ust=1381699235804418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frm=1&amp;source=images&amp;cd=&amp;cad=rja&amp;docid=0rnrJLdlKK2nVM&amp;tbnid=cax-4owKGGGaJM:&amp;ved=0CAUQjRw&amp;url=http://www.dailymail.co.uk/news/article-509858/After-10-years-Dianas-bodyguard-finally-remembered-happened-night.html&amp;ei=z75ZUq6ZO4HJygGiuYGIDw&amp;bvm=bv.53899372,d.aWc&amp;psig=AFQjCNECvEYsngo40_8ou41lXMefjRmwHg&amp;ust=1381699623452583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UTUcqAtMaBsvyM&amp;tbnid=6zVKKQHum3o6iM:&amp;ved=0CAUQjRw&amp;url=http://www.christiancaffeine.com/SFWchapter2.html&amp;ei=Jr9ZUq6RMcTQyAGhp4DoCw&amp;bvm=bv.53899372,d.aWc&amp;psig=AFQjCNFTXInURBLj5MWEtdD9UARkz4kIlw&amp;ust=1381699716459601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nYpXzjRQANn_zM&amp;tbnid=oPu--nrfZ4kCVM:&amp;ved=0CAUQjRw&amp;url=http://www.gotatheism.com/freewill.asp&amp;ei=6L9ZUqPVKO3wyAH8w4HQCg&amp;bvm=bv.53899372,d.aWc&amp;psig=AFQjCNEqYgkqkb5itvA9sFtgOY0ASoZ3OQ&amp;ust=1381699832869609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L9fZl94wLcwEvM&amp;tbnid=fGIQ-FWvLJ8UqM:&amp;ved=0CAUQjRw&amp;url=http://seedyvine.blogspot.com/2010/10/how-candy-taught-me-to-fear-clowns.html&amp;ei=fsBZUvSdH43lyAHtzYDIDA&amp;bvm=bv.53899372,d.aWc&amp;psig=AFQjCNEg47j2ArUHnOvT1DG0dagDwOqe_Q&amp;ust=1381700070933873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245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xaminer.com/images/blog/wysiwyg/image/broken-faith_(2)(2)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25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.dailymail.co.uk/i/pix/2007/08_03/dianaR2608_468x57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838200"/>
            <a:ext cx="4457700" cy="551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christiancaffeine.com/shipwreck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1447800"/>
            <a:ext cx="3371850" cy="4800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gotatheism.com/images/freewill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838200"/>
            <a:ext cx="5334000" cy="5314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4.bp.blogspot.com/_JaR0Fa_U7pA/TLuQiJ8UUZI/AAAAAAAAAgs/z8xE96jCKj0/s1600/clown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l="5733" r="5733"/>
          <a:stretch>
            <a:fillRect/>
          </a:stretch>
        </p:blipFill>
        <p:spPr bwMode="auto">
          <a:xfrm>
            <a:off x="1752600" y="17526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ereview.org/wp-content/uploads/2010/12/GaoBros_ExecutionChrist_OurParents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5556" r="5556"/>
          <a:stretch>
            <a:fillRect/>
          </a:stretch>
        </p:blipFill>
        <p:spPr bwMode="auto">
          <a:xfrm>
            <a:off x="1524000" y="1600200"/>
            <a:ext cx="54864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3</cp:revision>
  <dcterms:created xsi:type="dcterms:W3CDTF">2013-10-12T21:20:03Z</dcterms:created>
  <dcterms:modified xsi:type="dcterms:W3CDTF">2013-10-13T15:49:36Z</dcterms:modified>
</cp:coreProperties>
</file>