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7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4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5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8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93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5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51C7BB-2CC1-4D89-BC4B-C851A2C3D13D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4A6D2B-1DBD-4C2F-85F6-B18D2E63090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2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C9E6C-776B-41D3-9194-B06DC80F862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45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4">
            <a:extLst>
              <a:ext uri="{FF2B5EF4-FFF2-40B4-BE49-F238E27FC236}">
                <a16:creationId xmlns:a16="http://schemas.microsoft.com/office/drawing/2014/main" id="{4BA0C938-1486-4635-9F6C-44D521FA6A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942A7ABB-6A86-4A02-A072-FA82CDCE53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96" y="484632"/>
            <a:ext cx="8433027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28">
            <a:extLst>
              <a:ext uri="{FF2B5EF4-FFF2-40B4-BE49-F238E27FC236}">
                <a16:creationId xmlns:a16="http://schemas.microsoft.com/office/drawing/2014/main" id="{B6916720-6D22-4D4B-BC19-23008C7DD48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4951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CF930F-B67E-4092-ACF5-52123B83B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4017" y="806365"/>
            <a:ext cx="5265560" cy="5229630"/>
          </a:xfrm>
        </p:spPr>
        <p:txBody>
          <a:bodyPr>
            <a:normAutofit/>
          </a:bodyPr>
          <a:lstStyle/>
          <a:p>
            <a:pPr algn="l"/>
            <a:r>
              <a:rPr lang="en-US" sz="5700"/>
              <a:t>MAXIMIZING YOUR SPIRITUAL LIFE BEING NEW IN THE FAITH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E55435-4817-40DA-925A-F8FBF048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495" y="806365"/>
            <a:ext cx="2212157" cy="5229630"/>
          </a:xfrm>
        </p:spPr>
        <p:txBody>
          <a:bodyPr>
            <a:normAutofit/>
          </a:bodyPr>
          <a:lstStyle/>
          <a:p>
            <a:pPr algn="r"/>
            <a:r>
              <a:rPr lang="en-US" sz="2100" b="1">
                <a:solidFill>
                  <a:schemeClr val="tx1">
                    <a:lumMod val="75000"/>
                    <a:lumOff val="25000"/>
                  </a:schemeClr>
                </a:solidFill>
              </a:rPr>
              <a:t>KNOW FIRST THAT ONE IS TRANSLATED, SANCTIFIED AND PLACED INTO THE BODY OF CHRIST</a:t>
            </a:r>
          </a:p>
        </p:txBody>
      </p:sp>
    </p:spTree>
    <p:extLst>
      <p:ext uri="{BB962C8B-B14F-4D97-AF65-F5344CB8AC3E}">
        <p14:creationId xmlns:p14="http://schemas.microsoft.com/office/powerpoint/2010/main" val="220957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ideon's fleece">
            <a:extLst>
              <a:ext uri="{FF2B5EF4-FFF2-40B4-BE49-F238E27FC236}">
                <a16:creationId xmlns:a16="http://schemas.microsoft.com/office/drawing/2014/main" id="{546FDF9B-0115-4D55-9259-2274AA43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2960"/>
            <a:ext cx="53258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719F4A-AA07-4D8D-8820-045E371D9F98}"/>
              </a:ext>
            </a:extLst>
          </p:cNvPr>
          <p:cNvSpPr/>
          <p:nvPr/>
        </p:nvSpPr>
        <p:spPr>
          <a:xfrm>
            <a:off x="5943600" y="2103120"/>
            <a:ext cx="27288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solidFill>
                  <a:srgbClr val="FF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Testing or fleecing God will occur.</a:t>
            </a:r>
            <a:r>
              <a:rPr lang="en-US" sz="4000" spc="300" dirty="0">
                <a:solidFill>
                  <a:srgbClr val="FF99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000" spc="3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ubt">
            <a:extLst>
              <a:ext uri="{FF2B5EF4-FFF2-40B4-BE49-F238E27FC236}">
                <a16:creationId xmlns:a16="http://schemas.microsoft.com/office/drawing/2014/main" id="{C2546A4C-C0D9-45FF-8E45-3CE71106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7715250" cy="5143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0A019-C6DE-48D5-93D6-4E1F35FA0A37}"/>
              </a:ext>
            </a:extLst>
          </p:cNvPr>
          <p:cNvSpPr/>
          <p:nvPr/>
        </p:nvSpPr>
        <p:spPr>
          <a:xfrm>
            <a:off x="3101506" y="1230524"/>
            <a:ext cx="520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Mythology Theology Will Overwhelm.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7B087-4059-49D2-ADD5-7B285707FE66}"/>
              </a:ext>
            </a:extLst>
          </p:cNvPr>
          <p:cNvSpPr/>
          <p:nvPr/>
        </p:nvSpPr>
        <p:spPr>
          <a:xfrm>
            <a:off x="3035966" y="3167642"/>
            <a:ext cx="4253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One will Question Community.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4C67A-4C09-49EF-ABFD-725C0E909FCE}"/>
              </a:ext>
            </a:extLst>
          </p:cNvPr>
          <p:cNvSpPr/>
          <p:nvPr/>
        </p:nvSpPr>
        <p:spPr>
          <a:xfrm>
            <a:off x="3383213" y="5074282"/>
            <a:ext cx="482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Discouragement will Fade the Zeal.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question">
            <a:extLst>
              <a:ext uri="{FF2B5EF4-FFF2-40B4-BE49-F238E27FC236}">
                <a16:creationId xmlns:a16="http://schemas.microsoft.com/office/drawing/2014/main" id="{4720C9E8-C47F-4DBA-B153-3BC842EE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16" y="2648380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question">
            <a:extLst>
              <a:ext uri="{FF2B5EF4-FFF2-40B4-BE49-F238E27FC236}">
                <a16:creationId xmlns:a16="http://schemas.microsoft.com/office/drawing/2014/main" id="{595EBEC4-2EFF-437E-B2A7-609860C3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6" y="459892"/>
            <a:ext cx="2500313" cy="246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scouragement">
            <a:extLst>
              <a:ext uri="{FF2B5EF4-FFF2-40B4-BE49-F238E27FC236}">
                <a16:creationId xmlns:a16="http://schemas.microsoft.com/office/drawing/2014/main" id="{D5564443-94F2-443F-B098-D16F1924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91" y="3933515"/>
            <a:ext cx="178067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6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10000" smoothness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19CDA-B52D-493A-BE43-F99DC7B1C25B}"/>
              </a:ext>
            </a:extLst>
          </p:cNvPr>
          <p:cNvSpPr/>
          <p:nvPr/>
        </p:nvSpPr>
        <p:spPr>
          <a:xfrm>
            <a:off x="0" y="457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 then must maximize—to grow up and walk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How?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1B5F22-53AE-430F-87A4-2171E0D47D79}"/>
              </a:ext>
            </a:extLst>
          </p:cNvPr>
          <p:cNvSpPr/>
          <p:nvPr/>
        </p:nvSpPr>
        <p:spPr>
          <a:xfrm>
            <a:off x="0" y="3200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not linger in doubt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5F85D-DDC5-4873-BEDF-1242FB6C6462}"/>
              </a:ext>
            </a:extLst>
          </p:cNvPr>
          <p:cNvSpPr/>
          <p:nvPr/>
        </p:nvSpPr>
        <p:spPr>
          <a:xfrm>
            <a:off x="-9728" y="4114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Study to show yourself approved unto God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36EA8-A222-4663-A135-0750EB804257}"/>
              </a:ext>
            </a:extLst>
          </p:cNvPr>
          <p:cNvSpPr/>
          <p:nvPr/>
        </p:nvSpPr>
        <p:spPr>
          <a:xfrm>
            <a:off x="-9728" y="5029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Celebrate in Community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A43AE-5E14-4A17-B06A-DDD54B37BB6F}"/>
              </a:ext>
            </a:extLst>
          </p:cNvPr>
          <p:cNvSpPr/>
          <p:nvPr/>
        </p:nvSpPr>
        <p:spPr>
          <a:xfrm>
            <a:off x="-9729" y="594360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Stay in the Journey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3AC80-0D9E-472C-915A-C8E32658729E}"/>
              </a:ext>
            </a:extLst>
          </p:cNvPr>
          <p:cNvSpPr txBox="1"/>
          <p:nvPr/>
        </p:nvSpPr>
        <p:spPr>
          <a:xfrm>
            <a:off x="-9729" y="2286000"/>
            <a:ext cx="915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Refuse the bait to ‘test God’s love’ in some magical manner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7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06EE1-8ADC-4EF2-8774-8A294EC1032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6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</TotalTime>
  <Words>79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MAXIMIZING YOUR SPIRITUAL LIFE BEING NEW IN THE FAITH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YOUR SPIRITUAL LIFE BEING NEW IN THE FAITH</dc:title>
  <dc:creator>Owner</dc:creator>
  <cp:lastModifiedBy>Shawn LaVergne</cp:lastModifiedBy>
  <cp:revision>18</cp:revision>
  <dcterms:created xsi:type="dcterms:W3CDTF">2018-01-06T20:53:22Z</dcterms:created>
  <dcterms:modified xsi:type="dcterms:W3CDTF">2018-01-07T02:38:06Z</dcterms:modified>
</cp:coreProperties>
</file>