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B99C-CED8-4134-958B-D0B0B01D0725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46AE-8822-4809-925E-71855A3F6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B99C-CED8-4134-958B-D0B0B01D0725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46AE-8822-4809-925E-71855A3F6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B99C-CED8-4134-958B-D0B0B01D0725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46AE-8822-4809-925E-71855A3F6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B99C-CED8-4134-958B-D0B0B01D0725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46AE-8822-4809-925E-71855A3F6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B99C-CED8-4134-958B-D0B0B01D0725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46AE-8822-4809-925E-71855A3F6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B99C-CED8-4134-958B-D0B0B01D0725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46AE-8822-4809-925E-71855A3F6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B99C-CED8-4134-958B-D0B0B01D0725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46AE-8822-4809-925E-71855A3F6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B99C-CED8-4134-958B-D0B0B01D0725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46AE-8822-4809-925E-71855A3F6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B99C-CED8-4134-958B-D0B0B01D0725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46AE-8822-4809-925E-71855A3F6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B99C-CED8-4134-958B-D0B0B01D0725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46AE-8822-4809-925E-71855A3F6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B99C-CED8-4134-958B-D0B0B01D0725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46AE-8822-4809-925E-71855A3F6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4B99C-CED8-4134-958B-D0B0B01D0725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146AE-8822-4809-925E-71855A3F62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7776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hereforenow.com/wp-content/uploads/2011/09/phariseeAndTaxCollec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057400"/>
            <a:ext cx="3446584" cy="4572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Rectangle 4"/>
          <p:cNvSpPr/>
          <p:nvPr/>
        </p:nvSpPr>
        <p:spPr>
          <a:xfrm>
            <a:off x="457200" y="303074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Pharisee stood and prayed thus with himself, “God, I </a:t>
            </a:r>
            <a:r>
              <a:rPr lang="en-US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 not like other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 —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extortioners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unjust, adulterers, or even as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b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 collector.  I fast twice a week; I give tithes of all that I possess.’  And the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collector, standing afar off, would not so much as raise his eyes to heaven,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beat his breast saying, ‘God, be merciful to me a sinner!”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Luke 18:10-13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wbaltv.com/image/view/-/3907564/medRes/2/-/maxh/460/maxw/620/-/oetqi6z/-/zombie-hand-coming-from-grave-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05000"/>
            <a:ext cx="5667375" cy="31813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ectangle 2"/>
          <p:cNvSpPr/>
          <p:nvPr/>
        </p:nvSpPr>
        <p:spPr>
          <a:xfrm>
            <a:off x="0" y="1214735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greedy in life, be damned in death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066800" y="1752600"/>
            <a:ext cx="6934200" cy="283609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auses 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GALL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ANTIDOTE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for each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Trials and Tribulations</a:t>
            </a:r>
            <a:r>
              <a:rPr kumimoji="0" lang="en-US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Events and Circumsta</a:t>
            </a:r>
            <a:r>
              <a:rPr lang="en-US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nces not of our making: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Antidote:</a:t>
            </a:r>
            <a:r>
              <a:rPr kumimoji="0" lang="en-US" sz="1400" b="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A thankful heart.</a:t>
            </a:r>
            <a:endParaRPr kumimoji="0" lang="en-US" sz="1400" b="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u="sng" dirty="0" smtClean="0">
                <a:latin typeface="Times New Roman" pitchFamily="18" charset="0"/>
                <a:cs typeface="Times New Roman" pitchFamily="18" charset="0"/>
              </a:rPr>
              <a:t>Problems and Concerns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: Consequences and Incidents of worry we bring to ourselves.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Antidote:		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A Thankful Mind</a:t>
            </a:r>
            <a:endParaRPr kumimoji="0" lang="en-US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Trauma</a:t>
            </a:r>
            <a:r>
              <a:rPr kumimoji="0" lang="en-US" sz="1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and Terror</a:t>
            </a:r>
            <a:r>
              <a:rPr kumimoji="0" lang="en-US" sz="14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Paranormal Evil that attacks us.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i="1" baseline="0" dirty="0" smtClean="0">
                <a:latin typeface="Times New Roman" pitchFamily="18" charset="0"/>
                <a:cs typeface="Times New Roman" pitchFamily="18" charset="0"/>
              </a:rPr>
              <a:t>Antidote: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A Thankful Soul</a:t>
            </a:r>
            <a:endParaRPr kumimoji="0" lang="en-US" sz="140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graceelgin.org/images/Is_SufferingServ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95449"/>
            <a:ext cx="6762750" cy="348615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ectangle 2"/>
          <p:cNvSpPr/>
          <p:nvPr/>
        </p:nvSpPr>
        <p:spPr>
          <a:xfrm>
            <a:off x="0" y="55626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when He was reviled, reviled not again; when He suffered,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threatened not; but committed to That One who discerns righteously.”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Peter 2:23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4827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is </a:t>
            </a: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thankworthy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if anyone in conscience understanding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toward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God; endures hardship unjustly.”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Peter 2:19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838200"/>
            <a:ext cx="92288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benefits of assuming a thankful and grateful resonance, no matter what assails Us?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There are many indeed. 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aid our memory, they all begin with the letter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R.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u="sng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Reasonableness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THANK YOU!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Release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THANK YOU!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Relief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THANK YOU!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Redemption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THANK YOU!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Reciprocation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THANK YOU!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Reconciliation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THANK YOU!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Reflection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THANK YOU!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Recuperative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Rest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THANK YOU!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expatspost.com/wp-content/uploads/thankfuln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1700" y="2305050"/>
            <a:ext cx="4762500" cy="31813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“In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everything give thanks: for this is the will of </a:t>
            </a:r>
            <a:b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</a:b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God in Christ Jesus concerning you!”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Thessalonians 5:18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32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184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GBC</cp:lastModifiedBy>
  <cp:revision>22</cp:revision>
  <dcterms:created xsi:type="dcterms:W3CDTF">2014-02-15T20:06:12Z</dcterms:created>
  <dcterms:modified xsi:type="dcterms:W3CDTF">2014-02-16T16:19:54Z</dcterms:modified>
</cp:coreProperties>
</file>