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6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4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2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1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9B39-C2CC-43A1-ADB1-38F0F669C191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529A0-74CA-410B-8DF3-3C9DA5BA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2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EBF0F-496B-4822-8A3E-15467B764F5A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09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4038BD-9DF2-4353-B4E8-F022E5E0DDB7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8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OY31jul13-6559">
            <a:extLst>
              <a:ext uri="{FF2B5EF4-FFF2-40B4-BE49-F238E27FC236}">
                <a16:creationId xmlns:a16="http://schemas.microsoft.com/office/drawing/2014/main" id="{91266A3F-EDF9-4E51-8991-2F019329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371600"/>
            <a:ext cx="6167794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1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ad soul">
            <a:extLst>
              <a:ext uri="{FF2B5EF4-FFF2-40B4-BE49-F238E27FC236}">
                <a16:creationId xmlns:a16="http://schemas.microsoft.com/office/drawing/2014/main" id="{25F2B122-F95E-4225-A8E7-41F8E988803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63AC92-935C-4600-A6C6-E4925B8408C5}"/>
              </a:ext>
            </a:extLst>
          </p:cNvPr>
          <p:cNvSpPr/>
          <p:nvPr/>
        </p:nvSpPr>
        <p:spPr>
          <a:xfrm>
            <a:off x="457200" y="5029199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Prior to enlightenment, the human body is dying, going dead from the inside out. </a:t>
            </a:r>
            <a:br>
              <a:rPr lang="en-US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 alien virus lives within, awaiting eruption to steal away innocence. </a:t>
            </a:r>
            <a:br>
              <a:rPr lang="en-US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Our soul is also dead, encapsulated by an erratic conscience that </a:t>
            </a:r>
            <a:br>
              <a:rPr lang="en-US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cannot choose to </a:t>
            </a:r>
            <a:r>
              <a:rPr lang="en-US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‘do or be good enough’</a:t>
            </a:r>
            <a:r>
              <a:rPr lang="en-US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Creator’s purpose</a:t>
            </a:r>
            <a:r>
              <a:rPr lang="en-US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3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alvation rebirth">
            <a:extLst>
              <a:ext uri="{FF2B5EF4-FFF2-40B4-BE49-F238E27FC236}">
                <a16:creationId xmlns:a16="http://schemas.microsoft.com/office/drawing/2014/main" id="{E9CE03F2-7675-4048-BCCC-4C7CE48E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914400"/>
            <a:ext cx="6493281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7D1DDD-5534-438A-A7D8-69223993E668}"/>
              </a:ext>
            </a:extLst>
          </p:cNvPr>
          <p:cNvSpPr/>
          <p:nvPr/>
        </p:nvSpPr>
        <p:spPr>
          <a:xfrm>
            <a:off x="1280161" y="5485061"/>
            <a:ext cx="6493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This is the first rejuvenation—</a:t>
            </a:r>
            <a:r>
              <a:rPr lang="en-US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our Salvation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6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ncient mariner">
            <a:extLst>
              <a:ext uri="{FF2B5EF4-FFF2-40B4-BE49-F238E27FC236}">
                <a16:creationId xmlns:a16="http://schemas.microsoft.com/office/drawing/2014/main" id="{9FA5494D-1FBF-4B65-A312-5CCACD7802C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4" y="577970"/>
            <a:ext cx="4114800" cy="41148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BFF62F-A091-4B53-977C-561D2BAF9757}"/>
              </a:ext>
            </a:extLst>
          </p:cNvPr>
          <p:cNvSpPr/>
          <p:nvPr/>
        </p:nvSpPr>
        <p:spPr>
          <a:xfrm>
            <a:off x="2513705" y="4784210"/>
            <a:ext cx="4114800" cy="1639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“Water, water, everywhere,</a:t>
            </a:r>
            <a:br>
              <a:rPr lang="en-US" sz="2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all the boards did shrink;</a:t>
            </a:r>
            <a:br>
              <a:rPr lang="en-US" sz="2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Water, water, everywhere,</a:t>
            </a:r>
            <a:br>
              <a:rPr lang="en-US" sz="2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 any drop to drink.”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9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71DE18-69BF-48E2-B7B0-BE1BD70F6662}"/>
              </a:ext>
            </a:extLst>
          </p:cNvPr>
          <p:cNvSpPr/>
          <p:nvPr/>
        </p:nvSpPr>
        <p:spPr>
          <a:xfrm>
            <a:off x="0" y="914400"/>
            <a:ext cx="914399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Rejuvenation in tribulation!</a:t>
            </a:r>
            <a:r>
              <a:rPr lang="en-US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ln/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0C054-ABE0-4161-863E-1B82EFEF5416}"/>
              </a:ext>
            </a:extLst>
          </p:cNvPr>
          <p:cNvSpPr/>
          <p:nvPr/>
        </p:nvSpPr>
        <p:spPr>
          <a:xfrm>
            <a:off x="457200" y="1828800"/>
            <a:ext cx="8229600" cy="4056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n-US" sz="2100" b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Heed these verses by our great apostles</a:t>
            </a:r>
            <a:r>
              <a:rPr lang="en-US" sz="2100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en-US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not only this, but we also exult in our tribulations, knowing that tribulation brings about perseverance.” </a:t>
            </a:r>
          </a:p>
          <a:p>
            <a:pPr algn="ctr">
              <a:lnSpc>
                <a:spcPct val="106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5:3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Rejoicing in hope, persevering in tribulation, devoted to prayer.” </a:t>
            </a:r>
          </a:p>
          <a:p>
            <a:pPr algn="ctr">
              <a:lnSpc>
                <a:spcPct val="106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12:12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I rejoice in my sufferings for your sake, and in my flesh, I do my share on behalf of His body, which is the church, in filling up what is lacking in Christ's afflictions.” </a:t>
            </a:r>
          </a:p>
          <a:p>
            <a:pPr algn="ctr">
              <a:lnSpc>
                <a:spcPct val="106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Colossians 1:24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4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rescent Lake in china">
            <a:extLst>
              <a:ext uri="{FF2B5EF4-FFF2-40B4-BE49-F238E27FC236}">
                <a16:creationId xmlns:a16="http://schemas.microsoft.com/office/drawing/2014/main" id="{874FCF6A-2ED7-475C-A8AA-42A7BCE06F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overcoming and celebrating">
            <a:extLst>
              <a:ext uri="{FF2B5EF4-FFF2-40B4-BE49-F238E27FC236}">
                <a16:creationId xmlns:a16="http://schemas.microsoft.com/office/drawing/2014/main" id="{E32E15EF-3C1A-4A82-B09B-79FD6C366F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0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ttle&#10;&#10;Description generated with high confidence">
            <a:extLst>
              <a:ext uri="{FF2B5EF4-FFF2-40B4-BE49-F238E27FC236}">
                <a16:creationId xmlns:a16="http://schemas.microsoft.com/office/drawing/2014/main" id="{04820ECE-D847-4103-8A7B-67BC3A24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" y="552089"/>
            <a:ext cx="7307563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96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45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Shawn LaVergne</cp:lastModifiedBy>
  <cp:revision>23</cp:revision>
  <dcterms:created xsi:type="dcterms:W3CDTF">2017-07-15T19:32:57Z</dcterms:created>
  <dcterms:modified xsi:type="dcterms:W3CDTF">2017-07-16T12:45:05Z</dcterms:modified>
</cp:coreProperties>
</file>