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970" autoAdjust="0"/>
  </p:normalViewPr>
  <p:slideViewPr>
    <p:cSldViewPr>
      <p:cViewPr varScale="1">
        <p:scale>
          <a:sx n="42" d="100"/>
          <a:sy n="42" d="100"/>
        </p:scale>
        <p:origin x="-21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03DC-E13D-42F2-BBA8-711044B88384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80E8F-FCA0-4C00-A624-E48E60838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disposi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For His Mercy</a:t>
            </a:r>
            <a:endParaRPr lang="en-US" b="1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1. compassionate or kindly forbearance shown toward an offender, an enemy, or other person in one's power; compassion, pity, or benevolence: Have mercy on the poor sinner. </a:t>
            </a:r>
          </a:p>
          <a:p>
            <a:r>
              <a:rPr lang="en-US" dirty="0" smtClean="0">
                <a:effectLst/>
              </a:rPr>
              <a:t>2. the </a:t>
            </a:r>
            <a:r>
              <a:rPr lang="en-US" dirty="0" smtClean="0">
                <a:effectLst/>
                <a:hlinkClick r:id="rId3"/>
              </a:rPr>
              <a:t>disposition</a:t>
            </a:r>
            <a:r>
              <a:rPr lang="en-US" dirty="0" smtClean="0">
                <a:effectLst/>
              </a:rPr>
              <a:t> to be compassionate or forbearing: an adversary wholly without mercy. </a:t>
            </a:r>
          </a:p>
          <a:p>
            <a:r>
              <a:rPr lang="en-US" dirty="0" smtClean="0">
                <a:effectLst/>
              </a:rPr>
              <a:t>3. the discretionary power of a judge to pardon someone or to mitigate punishment</a:t>
            </a:r>
          </a:p>
          <a:p>
            <a:r>
              <a:rPr lang="en-US" dirty="0" smtClean="0">
                <a:effectLst/>
              </a:rPr>
              <a:t>5. something that gives evidence of divine favor; blessing:</a:t>
            </a:r>
          </a:p>
          <a:p>
            <a:pPr marL="685800" indent="-685800">
              <a:buFontTx/>
              <a:buChar char="-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685800" indent="-685800">
              <a:buFontTx/>
              <a:buChar char="-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For His Wisdom</a:t>
            </a:r>
          </a:p>
          <a:p>
            <a:pPr marL="685800" indent="-68580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 Men through out all existence have tried to espouse worldly wisdom devoid</a:t>
            </a:r>
            <a:r>
              <a:rPr lang="en-US" sz="1200" baseline="0" dirty="0" smtClean="0">
                <a:solidFill>
                  <a:schemeClr val="bg1"/>
                </a:solidFill>
              </a:rPr>
              <a:t> of God Paul calls it “Idle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babbleings</a:t>
            </a:r>
            <a:r>
              <a:rPr lang="en-US" sz="1200" baseline="0" dirty="0" smtClean="0">
                <a:solidFill>
                  <a:schemeClr val="bg1"/>
                </a:solidFill>
              </a:rPr>
              <a:t>” ( Athens)</a:t>
            </a:r>
          </a:p>
          <a:p>
            <a:pPr marL="685800" indent="-685800">
              <a:buFontTx/>
              <a:buChar char="-"/>
            </a:pPr>
            <a:r>
              <a:rPr lang="en-US" sz="1200" baseline="0" dirty="0" smtClean="0">
                <a:solidFill>
                  <a:schemeClr val="bg1"/>
                </a:solidFill>
              </a:rPr>
              <a:t>True wisdom can only be found  in the pages of this book (Bible), or the lives and hearts of believers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For His Might – true power found in God sometimes ( </a:t>
            </a:r>
            <a:r>
              <a:rPr lang="en-US" sz="1200" dirty="0" err="1" smtClean="0">
                <a:solidFill>
                  <a:schemeClr val="bg1"/>
                </a:solidFill>
              </a:rPr>
              <a:t>alo</a:t>
            </a:r>
            <a:r>
              <a:rPr lang="en-US" sz="1200" dirty="0" smtClean="0">
                <a:solidFill>
                  <a:schemeClr val="bg1"/>
                </a:solidFill>
              </a:rPr>
              <a:t> ) found in Mercy and Grace</a:t>
            </a:r>
          </a:p>
          <a:p>
            <a:pPr marL="685800" indent="-68580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For His Provision for our </a:t>
            </a:r>
            <a:r>
              <a:rPr lang="en-US" sz="1200" dirty="0" err="1" smtClean="0">
                <a:solidFill>
                  <a:schemeClr val="bg1"/>
                </a:solidFill>
              </a:rPr>
              <a:t>sustainace</a:t>
            </a:r>
            <a:r>
              <a:rPr lang="en-US" sz="1200" baseline="0" dirty="0" smtClean="0">
                <a:solidFill>
                  <a:schemeClr val="bg1"/>
                </a:solidFill>
              </a:rPr>
              <a:t> physical (our food and water) and emotional (peace) and our spiritual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Grace-1 Corinthians 1:4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thank my God always concerning you for the grace of God which was given to you by Christ Jesus,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talked earlier about “Mercy” Hebrew word synonymous with</a:t>
            </a:r>
            <a:r>
              <a:rPr lang="en-US" baseline="0" dirty="0" smtClean="0"/>
              <a:t> Greek word “grace” David seemed to have a grasp on mercy He was called a “man after God’s own Heart” How much more can our grasp on Grace be we have The Spirit indwelling </a:t>
            </a:r>
            <a:r>
              <a:rPr lang="en-US" baseline="0" dirty="0" err="1" smtClean="0"/>
              <a:t>ouir</a:t>
            </a:r>
            <a:r>
              <a:rPr lang="en-US" baseline="0" dirty="0" smtClean="0"/>
              <a:t> heart and the mind of Christ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For His Body Paul closes letters he wrote thanking God for the members of the BOC. He even knew that what</a:t>
            </a:r>
            <a:r>
              <a:rPr lang="en-US" sz="1200" baseline="0" dirty="0" smtClean="0">
                <a:solidFill>
                  <a:schemeClr val="bg1"/>
                </a:solidFill>
              </a:rPr>
              <a:t> was in store for us was greater then what this world offered but the ministry that he was given was more important then h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Through Prayer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Through Music / Song Music seems to play a big part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Through Our Actions </a:t>
            </a:r>
            <a:r>
              <a:rPr lang="en-US" sz="1200" dirty="0" err="1" smtClean="0">
                <a:solidFill>
                  <a:schemeClr val="bg1"/>
                </a:solidFill>
              </a:rPr>
              <a:t>Eph</a:t>
            </a:r>
            <a:r>
              <a:rPr lang="en-US" sz="1200" dirty="0" smtClean="0">
                <a:solidFill>
                  <a:schemeClr val="bg1"/>
                </a:solidFill>
              </a:rPr>
              <a:t> 5:</a:t>
            </a:r>
            <a:r>
              <a:rPr lang="en-US" sz="1200" baseline="0" dirty="0" smtClean="0">
                <a:solidFill>
                  <a:schemeClr val="bg1"/>
                </a:solidFill>
              </a:rPr>
              <a:t> 4  “</a:t>
            </a:r>
            <a:r>
              <a:rPr lang="en-US" baseline="30000" dirty="0" smtClean="0"/>
              <a:t> </a:t>
            </a:r>
            <a:r>
              <a:rPr lang="en-US" dirty="0" smtClean="0"/>
              <a:t>neither filthiness, nor foolish talking, nor coarse jesting, which are not fitting, but rather giving of thanks.”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- Through our attitude  1 </a:t>
            </a:r>
            <a:r>
              <a:rPr lang="en-US" sz="1200" dirty="0" err="1" smtClean="0">
                <a:solidFill>
                  <a:schemeClr val="bg1"/>
                </a:solidFill>
              </a:rPr>
              <a:t>Thes</a:t>
            </a:r>
            <a:r>
              <a:rPr lang="en-US" sz="1200" dirty="0" smtClean="0">
                <a:solidFill>
                  <a:schemeClr val="bg1"/>
                </a:solidFill>
              </a:rPr>
              <a:t> 5:18  </a:t>
            </a:r>
            <a:r>
              <a:rPr lang="en-US" dirty="0" smtClean="0"/>
              <a:t>in everything give </a:t>
            </a:r>
            <a:r>
              <a:rPr lang="en-US" b="1" dirty="0" smtClean="0"/>
              <a:t>thank</a:t>
            </a:r>
            <a:r>
              <a:rPr lang="en-US" dirty="0" smtClean="0"/>
              <a:t>s; for this is the will of </a:t>
            </a:r>
            <a:r>
              <a:rPr lang="en-US" b="1" dirty="0" smtClean="0"/>
              <a:t>God</a:t>
            </a:r>
            <a:r>
              <a:rPr lang="en-US" dirty="0" smtClean="0"/>
              <a:t> in Christ Jesus for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>
              <a:buFontTx/>
              <a:buNone/>
            </a:pPr>
            <a:r>
              <a:rPr lang="en-US" dirty="0" smtClean="0"/>
              <a:t>How ever we do it </a:t>
            </a:r>
            <a:r>
              <a:rPr lang="en-US" dirty="0" err="1" smtClean="0"/>
              <a:t>it</a:t>
            </a:r>
            <a:r>
              <a:rPr lang="en-US" dirty="0" smtClean="0"/>
              <a:t> seems imperative that we THANK GOD!!!!!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0E8F-FCA0-4C00-A624-E48E60838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B71E-2D9A-417D-9120-C2F2FFFD6DC6}" type="datetimeFigureOut">
              <a:rPr lang="en-US" smtClean="0"/>
              <a:t>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1B12-E58C-4660-83D6-2E88B6B4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799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Mercy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Wisdom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799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Might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Provision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799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Grace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For His Body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How Do We Thank God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Through Prayer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Through Music /  Song</a:t>
            </a:r>
          </a:p>
          <a:p>
            <a:pPr marL="685800" indent="-685800">
              <a:buFontTx/>
              <a:buChar char="-"/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How Do We Thank God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Through Our Actions</a:t>
            </a:r>
          </a:p>
          <a:p>
            <a:pPr marL="685800" indent="-685800"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</a:rPr>
              <a:t>Through our Attitude</a:t>
            </a:r>
          </a:p>
          <a:p>
            <a:pPr marL="685800" indent="-685800">
              <a:buFontTx/>
              <a:buChar char="-"/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941"/>
            <a:ext cx="9296400" cy="694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" y="177096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God!!</a:t>
            </a:r>
            <a:endParaRPr lang="en-US" sz="9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6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308</Words>
  <Application>Microsoft Office PowerPoint</Application>
  <PresentationFormat>On-screen Show (4:3)</PresentationFormat>
  <Paragraphs>56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 </vt:lpstr>
      <vt:lpstr>I </vt:lpstr>
      <vt:lpstr>I </vt:lpstr>
      <vt:lpstr>I </vt:lpstr>
      <vt:lpstr>I </vt:lpstr>
      <vt:lpstr>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VCI</dc:creator>
  <cp:lastModifiedBy>VCI</cp:lastModifiedBy>
  <cp:revision>40</cp:revision>
  <dcterms:created xsi:type="dcterms:W3CDTF">2012-10-25T22:41:18Z</dcterms:created>
  <dcterms:modified xsi:type="dcterms:W3CDTF">2014-02-02T15:58:13Z</dcterms:modified>
</cp:coreProperties>
</file>