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67" r:id="rId3"/>
    <p:sldId id="270" r:id="rId4"/>
    <p:sldId id="268" r:id="rId5"/>
    <p:sldId id="271" r:id="rId6"/>
    <p:sldId id="273" r:id="rId7"/>
    <p:sldId id="272" r:id="rId8"/>
    <p:sldId id="274" r:id="rId9"/>
    <p:sldId id="275" r:id="rId10"/>
    <p:sldId id="276" r:id="rId11"/>
    <p:sldId id="277" r:id="rId12"/>
    <p:sldId id="278" r:id="rId13"/>
    <p:sldId id="279" r:id="rId14"/>
  </p:sldIdLst>
  <p:sldSz cx="9144000" cy="5143500" type="screen16x9"/>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6" autoAdjust="0"/>
  </p:normalViewPr>
  <p:slideViewPr>
    <p:cSldViewPr>
      <p:cViewPr>
        <p:scale>
          <a:sx n="102" d="100"/>
          <a:sy n="102" d="100"/>
        </p:scale>
        <p:origin x="-456"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48B814-DB4D-40A3-B9F7-C3DE0FEE8A93}" type="datetimeFigureOut">
              <a:rPr lang="en-US" smtClean="0"/>
              <a:t>3/10/2019</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18207091-2A16-4E02-B96B-4AD615A31BBD}" type="slidenum">
              <a:rPr lang="en-US" smtClean="0"/>
              <a:t>‹#›</a:t>
            </a:fld>
            <a:endParaRPr lang="en-US"/>
          </a:p>
        </p:txBody>
      </p:sp>
    </p:spTree>
    <p:extLst>
      <p:ext uri="{BB962C8B-B14F-4D97-AF65-F5344CB8AC3E}">
        <p14:creationId xmlns:p14="http://schemas.microsoft.com/office/powerpoint/2010/main" val="428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pPr marL="228600" indent="-228600">
              <a:buAutoNum type="arabicPlain" startAt="19"/>
            </a:pPr>
            <a:r>
              <a:rPr lang="en-US" b="0" baseline="0" dirty="0" smtClean="0"/>
              <a:t>F.</a:t>
            </a:r>
            <a:r>
              <a:rPr lang="en-US" b="0" dirty="0" smtClean="0">
                <a:effectLst>
                  <a:outerShdw blurRad="38100" dist="38100" dir="2700000" algn="tl">
                    <a:srgbClr val="000000">
                      <a:alpha val="43137"/>
                    </a:srgbClr>
                  </a:outerShdw>
                </a:effectLst>
              </a:rPr>
              <a:t>to know the love of Christ which passes knowledge</a:t>
            </a:r>
            <a:r>
              <a:rPr lang="en-US" dirty="0" smtClean="0"/>
              <a:t>; that you may G.</a:t>
            </a:r>
            <a:r>
              <a:rPr lang="en-US" b="1" u="sng" dirty="0" smtClean="0">
                <a:effectLst/>
              </a:rPr>
              <a:t>be filled with all the fullness of God.</a:t>
            </a:r>
          </a:p>
          <a:p>
            <a:pPr marL="171450" indent="-171450">
              <a:buFont typeface="Arial" panose="020B0604020202020204" pitchFamily="34" charset="0"/>
              <a:buChar char="•"/>
            </a:pPr>
            <a:r>
              <a:rPr lang="en-US" b="0" u="none" dirty="0" smtClean="0">
                <a:effectLst/>
              </a:rPr>
              <a:t> Prior to our salvation we all had a empty spot that could</a:t>
            </a:r>
            <a:r>
              <a:rPr lang="en-US" b="0" u="none" baseline="0" dirty="0" smtClean="0">
                <a:effectLst/>
              </a:rPr>
              <a:t> only be filled by God </a:t>
            </a:r>
          </a:p>
          <a:p>
            <a:pPr marL="171450" indent="-171450">
              <a:buFont typeface="Arial" panose="020B0604020202020204" pitchFamily="34" charset="0"/>
              <a:buChar char="•"/>
            </a:pPr>
            <a:r>
              <a:rPr lang="en-US" b="0" u="none" baseline="0" dirty="0" smtClean="0">
                <a:effectLst/>
              </a:rPr>
              <a:t>When He filled that empty ness He didn’t fill partially but filled to over flowing </a:t>
            </a:r>
            <a:endParaRPr lang="en-US" b="0" u="none" dirty="0" smtClean="0">
              <a:effectLst/>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10</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b="1" u="sng" dirty="0" smtClean="0">
                <a:effectLst/>
              </a:rPr>
              <a:t>.</a:t>
            </a:r>
          </a:p>
          <a:p>
            <a:r>
              <a:rPr lang="en-US" baseline="30000" dirty="0" smtClean="0"/>
              <a:t>20 </a:t>
            </a:r>
            <a:r>
              <a:rPr lang="en-US" dirty="0" smtClean="0"/>
              <a:t>Now to Him H. </a:t>
            </a:r>
            <a:r>
              <a:rPr lang="en-US" b="1" u="sng" dirty="0" smtClean="0"/>
              <a:t>who is able to do exceedingly abundantly above all that we ask or think, according to the power that works in us</a:t>
            </a:r>
            <a:r>
              <a:rPr lang="en-US" dirty="0" smtClean="0"/>
              <a:t>, </a:t>
            </a:r>
          </a:p>
          <a:p>
            <a:endParaRPr lang="en-US" dirty="0" smtClean="0"/>
          </a:p>
          <a:p>
            <a:r>
              <a:rPr lang="en-US" dirty="0" smtClean="0"/>
              <a:t>Not just exceeds, not just abundantly  both and beyond what we could even imagine </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11</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dirty="0" smtClean="0"/>
              <a:t> </a:t>
            </a:r>
            <a:r>
              <a:rPr lang="en-US" baseline="30000" dirty="0" smtClean="0"/>
              <a:t>21 </a:t>
            </a:r>
            <a:r>
              <a:rPr lang="en-US" dirty="0" smtClean="0"/>
              <a:t>to Him I. </a:t>
            </a:r>
            <a:r>
              <a:rPr lang="en-US" b="1" i="0" u="sng" dirty="0" smtClean="0"/>
              <a:t>be glory in the church by Christ Jesus to all generations, forever and ever</a:t>
            </a:r>
            <a:r>
              <a:rPr lang="en-US" dirty="0" smtClean="0"/>
              <a:t>. Amen.</a:t>
            </a:r>
          </a:p>
          <a:p>
            <a:endParaRPr lang="en-US" dirty="0" smtClean="0"/>
          </a:p>
          <a:p>
            <a:pPr marL="171450" indent="-171450">
              <a:buFont typeface="Arial" panose="020B0604020202020204" pitchFamily="34" charset="0"/>
              <a:buChar char="•"/>
            </a:pPr>
            <a:r>
              <a:rPr lang="en-US" dirty="0" smtClean="0"/>
              <a:t>It is not us it is Him</a:t>
            </a:r>
          </a:p>
          <a:p>
            <a:pPr marL="171450" indent="-171450">
              <a:buFont typeface="Arial" panose="020B0604020202020204" pitchFamily="34" charset="0"/>
              <a:buChar char="•"/>
            </a:pPr>
            <a:r>
              <a:rPr lang="en-US" dirty="0" smtClean="0"/>
              <a:t>It is not just us but everyone</a:t>
            </a:r>
          </a:p>
          <a:p>
            <a:pPr marL="171450" indent="-171450">
              <a:buFont typeface="Arial" panose="020B0604020202020204" pitchFamily="34" charset="0"/>
              <a:buChar char="•"/>
            </a:pPr>
            <a:r>
              <a:rPr lang="en-US" dirty="0" smtClean="0"/>
              <a:t>It is not hit and miss but constant</a:t>
            </a:r>
          </a:p>
          <a:p>
            <a:pPr marL="171450" indent="-171450">
              <a:buFont typeface="Arial" panose="020B0604020202020204" pitchFamily="34" charset="0"/>
              <a:buChar char="•"/>
            </a:pPr>
            <a:r>
              <a:rPr lang="en-US" dirty="0" smtClean="0"/>
              <a:t>It is not just now but for eternity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12</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smtClean="0"/>
              <a:t>Ephesians 3: 14-21</a:t>
            </a:r>
          </a:p>
          <a:p>
            <a:endParaRPr lang="en-US" dirty="0" smtClean="0"/>
          </a:p>
          <a:p>
            <a:r>
              <a:rPr lang="en-US" dirty="0" smtClean="0"/>
              <a:t>For this reason I bow my knees to the Father of our Lord Jesus Christ, from whom  the whole family in heaven and earth is named, that He would grant you, according to the riches of His glory, to  be strengthened with might through His Spirit in the inner man, that Christ may dwell in your hearts through faith; that you, being rooted and grounded in love, may be able to comprehend with all the saints what is the width and length and depth and height</a:t>
            </a:r>
            <a:r>
              <a:rPr lang="en-US" baseline="0" dirty="0" smtClean="0"/>
              <a:t> </a:t>
            </a:r>
            <a:r>
              <a:rPr lang="en-US" dirty="0" smtClean="0"/>
              <a:t>to know the love of Christ which passes knowledge; that you may</a:t>
            </a:r>
            <a:r>
              <a:rPr lang="en-US" baseline="0" dirty="0" smtClean="0"/>
              <a:t> </a:t>
            </a:r>
            <a:r>
              <a:rPr lang="en-US" dirty="0" smtClean="0"/>
              <a:t>be filled with all the fullness of God. Now to Him who is able to do exceedingly abundantly above all that we ask or think, according to the power that works in us, to Him be glory in the church by Christ Jesus to all generations, forever and ever. Amen.</a:t>
            </a:r>
          </a:p>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13</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Gifts are to better our lives but mostly to show the world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Holy Spirit unique elements Not for us to hoard but to give away for us to use to minister to others. To show others the benefits in The BOC</a:t>
            </a:r>
          </a:p>
          <a:p>
            <a:r>
              <a:rPr lang="en-US" dirty="0" smtClean="0"/>
              <a:t>   Indwelling:</a:t>
            </a:r>
            <a:r>
              <a:rPr lang="en-US" baseline="0" dirty="0" smtClean="0"/>
              <a:t> so what</a:t>
            </a:r>
            <a:endParaRPr lang="en-US" dirty="0" smtClean="0"/>
          </a:p>
          <a:p>
            <a:endParaRPr lang="en-US" dirty="0" smtClean="0"/>
          </a:p>
          <a:p>
            <a:r>
              <a:rPr lang="en-US" dirty="0" smtClean="0"/>
              <a:t>Power</a:t>
            </a:r>
            <a:r>
              <a:rPr lang="en-US" baseline="0" dirty="0" smtClean="0"/>
              <a:t> </a:t>
            </a:r>
            <a:r>
              <a:rPr lang="en-US" dirty="0" smtClean="0"/>
              <a:t>Romans 15:13</a:t>
            </a:r>
          </a:p>
          <a:p>
            <a:r>
              <a:rPr lang="en-US" dirty="0" smtClean="0"/>
              <a:t>Now may the God of hope fill you with all joy and peace in believing, that you may abound in hope by the power of the Holy Spirit.</a:t>
            </a:r>
          </a:p>
          <a:p>
            <a:endParaRPr lang="en-US" dirty="0" smtClean="0"/>
          </a:p>
        </p:txBody>
      </p:sp>
      <p:sp>
        <p:nvSpPr>
          <p:cNvPr id="4" name="Slide Number Placeholder 3"/>
          <p:cNvSpPr>
            <a:spLocks noGrp="1"/>
          </p:cNvSpPr>
          <p:nvPr>
            <p:ph type="sldNum" sz="quarter" idx="10"/>
          </p:nvPr>
        </p:nvSpPr>
        <p:spPr/>
        <p:txBody>
          <a:bodyPr/>
          <a:lstStyle/>
          <a:p>
            <a:fld id="{18207091-2A16-4E02-B96B-4AD615A31BBD}" type="slidenum">
              <a:rPr lang="en-US" smtClean="0"/>
              <a:t>2</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Ephesians 3:</a:t>
            </a:r>
            <a:r>
              <a:rPr lang="en-US" baseline="0" dirty="0" smtClean="0"/>
              <a:t> 14-21</a:t>
            </a:r>
            <a:endParaRPr lang="en-US" dirty="0" smtClean="0"/>
          </a:p>
          <a:p>
            <a:endParaRPr lang="en-US" dirty="0" smtClean="0"/>
          </a:p>
          <a:p>
            <a:r>
              <a:rPr lang="en-US" b="0" u="none" baseline="30000" dirty="0" smtClean="0"/>
              <a:t>14 </a:t>
            </a:r>
            <a:r>
              <a:rPr lang="en-US" b="0" u="none" dirty="0" smtClean="0"/>
              <a:t>For this reason </a:t>
            </a:r>
            <a:r>
              <a:rPr lang="en-US" b="0" u="none" baseline="0" dirty="0" smtClean="0"/>
              <a:t> A.</a:t>
            </a:r>
            <a:r>
              <a:rPr lang="en-US" b="0" u="none" dirty="0" smtClean="0"/>
              <a:t>I bow my knees to the Father of our Lord Jesus Christ, </a:t>
            </a:r>
            <a:r>
              <a:rPr lang="en-US" b="0" u="none" baseline="30000" dirty="0" smtClean="0"/>
              <a:t>15 </a:t>
            </a:r>
            <a:r>
              <a:rPr lang="en-US" b="0" u="none" dirty="0" smtClean="0"/>
              <a:t>from whom B. the whole family in heaven and earth is named, </a:t>
            </a:r>
            <a:r>
              <a:rPr lang="en-US" b="0" u="none" baseline="30000" dirty="0" smtClean="0"/>
              <a:t>16 </a:t>
            </a:r>
            <a:r>
              <a:rPr lang="en-US" b="0" u="none" dirty="0" smtClean="0"/>
              <a:t>that He would grant you, according to the riches of His glory, to C. be strengthened with might through His Spirit in the inner man, </a:t>
            </a:r>
            <a:r>
              <a:rPr lang="en-US" b="0" u="none" baseline="30000" dirty="0" smtClean="0"/>
              <a:t>17 </a:t>
            </a:r>
            <a:r>
              <a:rPr lang="en-US" b="0" u="none" dirty="0" smtClean="0"/>
              <a:t>that </a:t>
            </a:r>
          </a:p>
          <a:p>
            <a:r>
              <a:rPr lang="en-US" b="0" u="none" dirty="0" smtClean="0"/>
              <a:t>D. Christ may dwell in your hearts through faith; that you, being rooted and grounded in love, </a:t>
            </a:r>
            <a:r>
              <a:rPr lang="en-US" b="0" u="none" baseline="30000" dirty="0" smtClean="0"/>
              <a:t>18 </a:t>
            </a:r>
            <a:r>
              <a:rPr lang="en-US" b="0" u="none" dirty="0" smtClean="0"/>
              <a:t>may be E. able to comprehend with all the saints what </a:t>
            </a:r>
            <a:r>
              <a:rPr lang="en-US" b="0" i="1" u="none" dirty="0" smtClean="0"/>
              <a:t>is</a:t>
            </a:r>
            <a:r>
              <a:rPr lang="en-US" b="0" u="none" dirty="0" smtClean="0"/>
              <a:t> the width and length and depth and height— </a:t>
            </a:r>
            <a:r>
              <a:rPr lang="en-US" b="0" u="none" baseline="30000" dirty="0" smtClean="0"/>
              <a:t>19 </a:t>
            </a:r>
            <a:r>
              <a:rPr lang="en-US" b="0" u="none" baseline="0" dirty="0" smtClean="0"/>
              <a:t> F.</a:t>
            </a:r>
            <a:r>
              <a:rPr lang="en-US" b="0" u="none" dirty="0" smtClean="0">
                <a:effectLst>
                  <a:outerShdw blurRad="38100" dist="38100" dir="2700000" algn="tl">
                    <a:srgbClr val="000000">
                      <a:alpha val="43137"/>
                    </a:srgbClr>
                  </a:outerShdw>
                </a:effectLst>
              </a:rPr>
              <a:t>to know the love of Christ which passes knowledge</a:t>
            </a:r>
            <a:r>
              <a:rPr lang="en-US" b="0" u="none" dirty="0" smtClean="0"/>
              <a:t>; that you may G.</a:t>
            </a:r>
            <a:r>
              <a:rPr lang="en-US" b="0" u="none" dirty="0" smtClean="0">
                <a:effectLst/>
              </a:rPr>
              <a:t>be filled with all the fullness of God.</a:t>
            </a:r>
          </a:p>
          <a:p>
            <a:r>
              <a:rPr lang="en-US" b="0" u="none" baseline="30000" dirty="0" smtClean="0"/>
              <a:t>20 </a:t>
            </a:r>
            <a:r>
              <a:rPr lang="en-US" b="0" u="none" dirty="0" smtClean="0"/>
              <a:t>Now to Him H. who is able to do exceedingly abundantly above all that we ask or think, according to the power that works in us, </a:t>
            </a:r>
            <a:r>
              <a:rPr lang="en-US" b="0" u="none" baseline="30000" dirty="0" smtClean="0"/>
              <a:t>21 </a:t>
            </a:r>
            <a:r>
              <a:rPr lang="en-US" b="0" u="none" dirty="0" smtClean="0"/>
              <a:t>to Him I. </a:t>
            </a:r>
            <a:r>
              <a:rPr lang="en-US" b="0" i="0" u="none" dirty="0" smtClean="0"/>
              <a:t>be glory in the church by Christ Jesus to all generations, forever and ever</a:t>
            </a:r>
            <a:r>
              <a:rPr lang="en-US" b="0" u="none" dirty="0" smtClean="0"/>
              <a:t>. Amen.</a:t>
            </a:r>
          </a:p>
          <a:p>
            <a:endParaRPr lang="en-US" b="0" u="none" dirty="0"/>
          </a:p>
        </p:txBody>
      </p:sp>
      <p:sp>
        <p:nvSpPr>
          <p:cNvPr id="4" name="Slide Number Placeholder 3"/>
          <p:cNvSpPr>
            <a:spLocks noGrp="1"/>
          </p:cNvSpPr>
          <p:nvPr>
            <p:ph type="sldNum" sz="quarter" idx="10"/>
          </p:nvPr>
        </p:nvSpPr>
        <p:spPr/>
        <p:txBody>
          <a:bodyPr/>
          <a:lstStyle/>
          <a:p>
            <a:fld id="{18207091-2A16-4E02-B96B-4AD615A31BBD}" type="slidenum">
              <a:rPr lang="en-US" smtClean="0"/>
              <a:t>3</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Eph</a:t>
            </a:r>
            <a:r>
              <a:rPr lang="en-US" dirty="0" smtClean="0"/>
              <a:t> 3:</a:t>
            </a:r>
            <a:r>
              <a:rPr lang="en-US" baseline="0" dirty="0" smtClean="0"/>
              <a:t> 14-21  We are connected eternally to the Father through </a:t>
            </a:r>
            <a:r>
              <a:rPr lang="en-US" baseline="0" dirty="0" err="1" smtClean="0"/>
              <a:t>nthe</a:t>
            </a:r>
            <a:r>
              <a:rPr lang="en-US" baseline="0" dirty="0" smtClean="0"/>
              <a:t> indwelling of Jesus and the Spirit</a:t>
            </a:r>
            <a:endParaRPr lang="en-US" dirty="0" smtClean="0"/>
          </a:p>
          <a:p>
            <a:endParaRPr lang="en-US" dirty="0" smtClean="0"/>
          </a:p>
          <a:p>
            <a:r>
              <a:rPr lang="en-US" baseline="30000" dirty="0" smtClean="0"/>
              <a:t>14 </a:t>
            </a:r>
            <a:r>
              <a:rPr lang="en-US" dirty="0" smtClean="0"/>
              <a:t>For this reason </a:t>
            </a:r>
            <a:r>
              <a:rPr lang="en-US" baseline="0" dirty="0" smtClean="0"/>
              <a:t> A.</a:t>
            </a:r>
            <a:r>
              <a:rPr lang="en-US" b="1" u="sng" dirty="0" smtClean="0"/>
              <a:t>I bow my knees to the Father of our Lord Jesus Christ</a:t>
            </a:r>
            <a:r>
              <a:rPr lang="en-US" dirty="0" smtClean="0"/>
              <a:t>, </a:t>
            </a:r>
          </a:p>
          <a:p>
            <a:endParaRPr lang="en-US" dirty="0" smtClean="0"/>
          </a:p>
          <a:p>
            <a:pPr marL="171450" indent="-171450">
              <a:buFont typeface="Arial" panose="020B0604020202020204" pitchFamily="34" charset="0"/>
              <a:buChar char="•"/>
            </a:pPr>
            <a:r>
              <a:rPr lang="en-US" dirty="0" smtClean="0"/>
              <a:t>We</a:t>
            </a:r>
            <a:r>
              <a:rPr lang="en-US" baseline="0" dirty="0" smtClean="0"/>
              <a:t> have direct access to God 24 -7 -365  Paul even tells us to pray without ceasing </a:t>
            </a:r>
          </a:p>
          <a:p>
            <a:pPr marL="171450" indent="-171450">
              <a:buFont typeface="Arial" panose="020B0604020202020204" pitchFamily="34" charset="0"/>
              <a:buChar char="•"/>
            </a:pPr>
            <a:r>
              <a:rPr lang="en-US" baseline="0" dirty="0" smtClean="0"/>
              <a:t>We are closer then physically someone sitting right next to us. </a:t>
            </a:r>
          </a:p>
          <a:p>
            <a:pPr marL="171450" indent="-171450">
              <a:buFont typeface="Arial" panose="020B0604020202020204" pitchFamily="34" charset="0"/>
              <a:buChar char="•"/>
            </a:pPr>
            <a:r>
              <a:rPr lang="en-US" baseline="0" dirty="0" smtClean="0"/>
              <a:t>GOD the creator of the universe </a:t>
            </a:r>
          </a:p>
          <a:p>
            <a:pPr marL="171450" indent="-171450">
              <a:buFont typeface="Arial" panose="020B0604020202020204" pitchFamily="34" charset="0"/>
              <a:buChar char="•"/>
            </a:pPr>
            <a:r>
              <a:rPr lang="en-US" baseline="0" dirty="0" smtClean="0"/>
              <a:t>The Spiritual realm is as real as the physical we just need to see it that way.</a:t>
            </a:r>
          </a:p>
          <a:p>
            <a:pPr marL="171450" indent="-171450">
              <a:buFont typeface="Arial" panose="020B0604020202020204" pitchFamily="34" charset="0"/>
              <a:buChar char="•"/>
            </a:pPr>
            <a:r>
              <a:rPr lang="en-US" baseline="0" dirty="0" smtClean="0"/>
              <a:t>We are never alone</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4</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dirty="0" smtClean="0"/>
              <a:t>, </a:t>
            </a:r>
            <a:r>
              <a:rPr lang="en-US" baseline="30000" dirty="0" smtClean="0"/>
              <a:t>15 </a:t>
            </a:r>
            <a:r>
              <a:rPr lang="en-US" dirty="0" smtClean="0"/>
              <a:t>from whom B. </a:t>
            </a:r>
            <a:r>
              <a:rPr lang="en-US" b="1" u="sng" dirty="0" smtClean="0"/>
              <a:t>the whole </a:t>
            </a:r>
            <a:r>
              <a:rPr lang="en-US" b="1" u="sng" dirty="0" smtClean="0">
                <a:solidFill>
                  <a:schemeClr val="tx2">
                    <a:lumMod val="60000"/>
                    <a:lumOff val="40000"/>
                  </a:schemeClr>
                </a:solidFill>
                <a:effectLst>
                  <a:outerShdw blurRad="38100" dist="38100" dir="2700000" algn="tl">
                    <a:srgbClr val="000000">
                      <a:alpha val="43137"/>
                    </a:srgbClr>
                  </a:outerShdw>
                </a:effectLst>
              </a:rPr>
              <a:t>family</a:t>
            </a:r>
            <a:r>
              <a:rPr lang="en-US" b="1" u="sng" dirty="0" smtClean="0"/>
              <a:t> in heaven and earth is named, </a:t>
            </a:r>
          </a:p>
          <a:p>
            <a:endParaRPr lang="en-US" b="1" u="sng" dirty="0" smtClean="0"/>
          </a:p>
          <a:p>
            <a:pPr marL="171450" indent="-171450">
              <a:buFont typeface="Arial" panose="020B0604020202020204" pitchFamily="34" charset="0"/>
              <a:buChar char="•"/>
            </a:pPr>
            <a:r>
              <a:rPr lang="en-US" b="0" u="none" dirty="0" smtClean="0"/>
              <a:t>We are the Body of </a:t>
            </a:r>
            <a:r>
              <a:rPr lang="en-US" b="1" u="none" dirty="0" smtClean="0"/>
              <a:t>Christ.</a:t>
            </a:r>
            <a:r>
              <a:rPr lang="en-US" b="1" u="none" baseline="0" dirty="0" smtClean="0"/>
              <a:t> </a:t>
            </a:r>
            <a:r>
              <a:rPr lang="en-US" b="0" u="none" dirty="0" smtClean="0"/>
              <a:t>We are uniquely connected and named for Christ</a:t>
            </a:r>
          </a:p>
          <a:p>
            <a:pPr marL="171450" indent="-171450">
              <a:buFont typeface="Arial" panose="020B0604020202020204" pitchFamily="34" charset="0"/>
              <a:buChar char="•"/>
            </a:pPr>
            <a:r>
              <a:rPr lang="en-US" b="0" u="none" dirty="0" smtClean="0"/>
              <a:t>Our Body relationship doesn’t end at our physical Death,</a:t>
            </a:r>
            <a:r>
              <a:rPr lang="en-US" b="0" u="none" baseline="0" dirty="0" smtClean="0"/>
              <a:t> just the opposite we are more connected and more empowered </a:t>
            </a:r>
          </a:p>
          <a:p>
            <a:pPr marL="171450" indent="-171450">
              <a:buFont typeface="Arial" panose="020B0604020202020204" pitchFamily="34" charset="0"/>
              <a:buChar char="•"/>
            </a:pPr>
            <a:r>
              <a:rPr lang="en-US" b="0" u="none" baseline="0" dirty="0" smtClean="0"/>
              <a:t>“to be absent for the body is to be at home with the Lord”</a:t>
            </a:r>
            <a:endParaRPr lang="en-US" b="0" u="none" dirty="0"/>
          </a:p>
        </p:txBody>
      </p:sp>
      <p:sp>
        <p:nvSpPr>
          <p:cNvPr id="4" name="Slide Number Placeholder 3"/>
          <p:cNvSpPr>
            <a:spLocks noGrp="1"/>
          </p:cNvSpPr>
          <p:nvPr>
            <p:ph type="sldNum" sz="quarter" idx="10"/>
          </p:nvPr>
        </p:nvSpPr>
        <p:spPr/>
        <p:txBody>
          <a:bodyPr/>
          <a:lstStyle/>
          <a:p>
            <a:fld id="{18207091-2A16-4E02-B96B-4AD615A31BBD}" type="slidenum">
              <a:rPr lang="en-US" smtClean="0"/>
              <a:t>5</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baseline="30000" dirty="0" smtClean="0"/>
              <a:t>16 </a:t>
            </a:r>
            <a:r>
              <a:rPr lang="en-US" dirty="0" smtClean="0"/>
              <a:t>that He would grant you, according to the riches of His glory, to C. </a:t>
            </a:r>
            <a:r>
              <a:rPr lang="en-US" b="1" u="sng" dirty="0" smtClean="0"/>
              <a:t>be strengthened </a:t>
            </a:r>
            <a:r>
              <a:rPr lang="en-US" dirty="0" smtClean="0"/>
              <a:t>with might through His Spirit in the inner man, </a:t>
            </a:r>
          </a:p>
          <a:p>
            <a:endParaRPr lang="en-US" dirty="0" smtClean="0"/>
          </a:p>
          <a:p>
            <a:pPr marL="171450" indent="-171450">
              <a:buFont typeface="Arial" panose="020B0604020202020204" pitchFamily="34" charset="0"/>
              <a:buChar char="•"/>
            </a:pPr>
            <a:r>
              <a:rPr lang="en-US" dirty="0" smtClean="0"/>
              <a:t>The word power is used 131 times in the NT</a:t>
            </a:r>
          </a:p>
          <a:p>
            <a:pPr marL="171450" indent="-171450">
              <a:buFont typeface="Arial" panose="020B0604020202020204" pitchFamily="34" charset="0"/>
              <a:buChar char="•"/>
            </a:pPr>
            <a:r>
              <a:rPr lang="en-US" dirty="0" smtClean="0"/>
              <a:t>We are Strengthened by the HS</a:t>
            </a:r>
          </a:p>
          <a:p>
            <a:pPr marL="171450" indent="-171450">
              <a:buFont typeface="Arial" panose="020B0604020202020204" pitchFamily="34" charset="0"/>
              <a:buChar char="•"/>
            </a:pPr>
            <a:r>
              <a:rPr lang="en-US" dirty="0" smtClean="0"/>
              <a:t>We have been given a spirit of power 2 Timothy 1:7 For God has not given us a spirit of fear, but of power and of love and of a sound mind.</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Ephesians 3:20</a:t>
            </a:r>
          </a:p>
          <a:p>
            <a:pPr marL="0" indent="0">
              <a:buFont typeface="Arial" panose="020B0604020202020204" pitchFamily="34" charset="0"/>
              <a:buNone/>
            </a:pPr>
            <a:r>
              <a:rPr lang="en-US" dirty="0" smtClean="0"/>
              <a:t>Now to Him who is able to do exceedingly abundantly above all that we ask or think, according to the </a:t>
            </a:r>
            <a:r>
              <a:rPr lang="en-US" b="1" u="sng" dirty="0" smtClean="0"/>
              <a:t>power </a:t>
            </a:r>
            <a:r>
              <a:rPr lang="en-US" dirty="0" smtClean="0"/>
              <a:t>that works in us,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1 Thessalonians 1:5</a:t>
            </a:r>
          </a:p>
          <a:p>
            <a:pPr marL="0" indent="0">
              <a:buFont typeface="Arial" panose="020B0604020202020204" pitchFamily="34" charset="0"/>
              <a:buNone/>
            </a:pPr>
            <a:r>
              <a:rPr lang="en-US" dirty="0" smtClean="0"/>
              <a:t>For our gospel did not come to you in word only, but also in </a:t>
            </a:r>
            <a:r>
              <a:rPr lang="en-US" b="1" u="sng" dirty="0" smtClean="0"/>
              <a:t>power</a:t>
            </a:r>
            <a:r>
              <a:rPr lang="en-US" dirty="0" smtClean="0"/>
              <a: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6</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baseline="30000" dirty="0" smtClean="0"/>
              <a:t>17 </a:t>
            </a:r>
            <a:r>
              <a:rPr lang="en-US" dirty="0" smtClean="0"/>
              <a:t>that </a:t>
            </a:r>
          </a:p>
          <a:p>
            <a:r>
              <a:rPr lang="en-US" dirty="0" smtClean="0"/>
              <a:t>D. </a:t>
            </a:r>
            <a:r>
              <a:rPr lang="en-US" b="1" u="sng" dirty="0" smtClean="0"/>
              <a:t>Christ may dwell in your hearts through faith</a:t>
            </a:r>
            <a:r>
              <a:rPr lang="en-US" dirty="0" smtClean="0"/>
              <a:t>; </a:t>
            </a:r>
          </a:p>
          <a:p>
            <a:endParaRPr lang="en-US" dirty="0" smtClean="0"/>
          </a:p>
          <a:p>
            <a:pPr marL="171450" indent="-171450">
              <a:buFont typeface="Arial" panose="020B0604020202020204" pitchFamily="34" charset="0"/>
              <a:buChar char="•"/>
            </a:pPr>
            <a:r>
              <a:rPr lang="en-US" dirty="0" smtClean="0"/>
              <a:t>Christ is intrinsically connected to us </a:t>
            </a:r>
          </a:p>
          <a:p>
            <a:pPr marL="0" indent="0">
              <a:buFont typeface="Arial" panose="020B0604020202020204" pitchFamily="34" charset="0"/>
              <a:buNone/>
            </a:pPr>
            <a:r>
              <a:rPr lang="en-US" dirty="0" smtClean="0"/>
              <a:t> I chose the word Intrinsically intentionally </a:t>
            </a:r>
          </a:p>
          <a:p>
            <a:pPr marL="171450" indent="-171450">
              <a:buFont typeface="Arial" panose="020B0604020202020204" pitchFamily="34" charset="0"/>
              <a:buChar char="•"/>
            </a:pPr>
            <a:r>
              <a:rPr lang="en-US" u="sng" dirty="0" smtClean="0"/>
              <a:t>Intrinsically</a:t>
            </a:r>
            <a:r>
              <a:rPr lang="en-US" dirty="0" smtClean="0"/>
              <a:t> to describe things that are a vital, important, or natural part of something by it’s very nature. </a:t>
            </a:r>
          </a:p>
          <a:p>
            <a:pPr marL="0" indent="0">
              <a:buFont typeface="Arial" panose="020B0604020202020204" pitchFamily="34" charset="0"/>
              <a:buNone/>
            </a:pPr>
            <a:r>
              <a:rPr lang="en-US" dirty="0" smtClean="0"/>
              <a:t>     That describes our relationship to Christ we have been changed since Christ</a:t>
            </a:r>
            <a:r>
              <a:rPr lang="en-US" baseline="0" dirty="0" smtClean="0"/>
              <a:t> dwells in us</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7</a:t>
            </a:fld>
            <a:endParaRPr lang="en-US" dirty="0"/>
          </a:p>
        </p:txBody>
      </p:sp>
    </p:spTree>
    <p:extLst>
      <p:ext uri="{BB962C8B-B14F-4D97-AF65-F5344CB8AC3E}">
        <p14:creationId xmlns:p14="http://schemas.microsoft.com/office/powerpoint/2010/main" val="40688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r>
              <a:rPr lang="en-US" baseline="30000" dirty="0" smtClean="0"/>
              <a:t>18 </a:t>
            </a:r>
            <a:r>
              <a:rPr lang="en-US" dirty="0" smtClean="0"/>
              <a:t>may be E. </a:t>
            </a:r>
            <a:r>
              <a:rPr lang="en-US" b="1" u="sng" dirty="0" smtClean="0"/>
              <a:t>able to comprehend </a:t>
            </a:r>
            <a:r>
              <a:rPr lang="en-US" dirty="0" smtClean="0"/>
              <a:t>with all the saints what </a:t>
            </a:r>
            <a:r>
              <a:rPr lang="en-US" i="1" dirty="0" smtClean="0"/>
              <a:t>is</a:t>
            </a:r>
            <a:r>
              <a:rPr lang="en-US" dirty="0" smtClean="0"/>
              <a:t> the width and length and depth and height— </a:t>
            </a:r>
          </a:p>
          <a:p>
            <a:endParaRPr lang="en-US" dirty="0" smtClean="0"/>
          </a:p>
          <a:p>
            <a:r>
              <a:rPr lang="en-US" dirty="0" smtClean="0"/>
              <a:t>We are wiser because “Christ in us” and the indwelling of the H.S.</a:t>
            </a:r>
          </a:p>
          <a:p>
            <a:r>
              <a:rPr lang="en-US" dirty="0" smtClean="0"/>
              <a:t>We have access to the Eternal God</a:t>
            </a:r>
            <a:endParaRPr lang="en-US" dirty="0"/>
          </a:p>
        </p:txBody>
      </p:sp>
      <p:sp>
        <p:nvSpPr>
          <p:cNvPr id="4" name="Slide Number Placeholder 3"/>
          <p:cNvSpPr>
            <a:spLocks noGrp="1"/>
          </p:cNvSpPr>
          <p:nvPr>
            <p:ph type="sldNum" sz="quarter" idx="10"/>
          </p:nvPr>
        </p:nvSpPr>
        <p:spPr/>
        <p:txBody>
          <a:bodyPr/>
          <a:lstStyle/>
          <a:p>
            <a:fld id="{18207091-2A16-4E02-B96B-4AD615A31BBD}" type="slidenum">
              <a:rPr lang="en-US" smtClean="0"/>
              <a:t>8</a:t>
            </a:fld>
            <a:endParaRPr lang="en-US"/>
          </a:p>
        </p:txBody>
      </p:sp>
    </p:spTree>
    <p:extLst>
      <p:ext uri="{BB962C8B-B14F-4D97-AF65-F5344CB8AC3E}">
        <p14:creationId xmlns:p14="http://schemas.microsoft.com/office/powerpoint/2010/main" val="406880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 unique elements</a:t>
            </a:r>
          </a:p>
          <a:p>
            <a:endParaRPr lang="en-US" dirty="0" smtClean="0"/>
          </a:p>
          <a:p>
            <a:r>
              <a:rPr lang="en-US" dirty="0" err="1" smtClean="0"/>
              <a:t>Eph</a:t>
            </a:r>
            <a:r>
              <a:rPr lang="en-US" dirty="0" smtClean="0"/>
              <a:t> 3:</a:t>
            </a:r>
            <a:r>
              <a:rPr lang="en-US" baseline="0" dirty="0" smtClean="0"/>
              <a:t> 14-21</a:t>
            </a:r>
            <a:endParaRPr lang="en-US" dirty="0" smtClean="0"/>
          </a:p>
          <a:p>
            <a:endParaRPr lang="en-US" dirty="0" smtClean="0"/>
          </a:p>
          <a:p>
            <a:pPr marL="228600" indent="-228600">
              <a:buAutoNum type="arabicPlain" startAt="19"/>
            </a:pPr>
            <a:r>
              <a:rPr lang="en-US" baseline="0" dirty="0" smtClean="0"/>
              <a:t>F.</a:t>
            </a:r>
            <a:r>
              <a:rPr lang="en-US" b="1" dirty="0" smtClean="0">
                <a:effectLst>
                  <a:outerShdw blurRad="38100" dist="38100" dir="2700000" algn="tl">
                    <a:srgbClr val="000000">
                      <a:alpha val="43137"/>
                    </a:srgbClr>
                  </a:outerShdw>
                </a:effectLst>
              </a:rPr>
              <a:t>to know the love of Christ which passes knowledge</a:t>
            </a:r>
            <a:r>
              <a:rPr lang="en-US" dirty="0" smtClean="0"/>
              <a:t>; that you may </a:t>
            </a:r>
            <a:r>
              <a:rPr lang="en-US" b="0" dirty="0" smtClean="0"/>
              <a:t>G.</a:t>
            </a:r>
            <a:r>
              <a:rPr lang="en-US" b="0" u="sng" dirty="0" smtClean="0">
                <a:effectLst/>
              </a:rPr>
              <a:t>be filled with all the fullness of God</a:t>
            </a:r>
            <a:r>
              <a:rPr lang="en-US" b="0" u="sng" baseline="0" dirty="0" smtClean="0">
                <a:effectLst/>
              </a:rPr>
              <a:t> </a:t>
            </a:r>
          </a:p>
          <a:p>
            <a:pPr marL="171450" indent="-171450">
              <a:buFont typeface="Arial" panose="020B0604020202020204" pitchFamily="34" charset="0"/>
              <a:buChar char="•"/>
            </a:pPr>
            <a:r>
              <a:rPr lang="en-US" b="0" u="none" baseline="0" dirty="0" smtClean="0">
                <a:effectLst/>
              </a:rPr>
              <a:t>    We can now know Love  not just </a:t>
            </a:r>
            <a:r>
              <a:rPr lang="en-US" b="0" u="sng" baseline="0" dirty="0" smtClean="0">
                <a:effectLst/>
              </a:rPr>
              <a:t>say it </a:t>
            </a:r>
            <a:r>
              <a:rPr lang="en-US" b="0" u="none" baseline="0" dirty="0" smtClean="0">
                <a:effectLst/>
              </a:rPr>
              <a:t>not just </a:t>
            </a:r>
            <a:r>
              <a:rPr lang="en-US" b="0" u="sng" baseline="0" dirty="0" smtClean="0">
                <a:effectLst/>
              </a:rPr>
              <a:t>feel it</a:t>
            </a:r>
            <a:r>
              <a:rPr lang="en-US" b="0" u="none" baseline="0" dirty="0" smtClean="0">
                <a:effectLst/>
              </a:rPr>
              <a:t>  but really experience and be able to share it</a:t>
            </a:r>
            <a:endParaRPr lang="en-US" b="0" u="none" dirty="0" smtClean="0">
              <a:effectLst/>
            </a:endParaRPr>
          </a:p>
        </p:txBody>
      </p:sp>
      <p:sp>
        <p:nvSpPr>
          <p:cNvPr id="4" name="Slide Number Placeholder 3"/>
          <p:cNvSpPr>
            <a:spLocks noGrp="1"/>
          </p:cNvSpPr>
          <p:nvPr>
            <p:ph type="sldNum" sz="quarter" idx="10"/>
          </p:nvPr>
        </p:nvSpPr>
        <p:spPr/>
        <p:txBody>
          <a:bodyPr/>
          <a:lstStyle/>
          <a:p>
            <a:fld id="{18207091-2A16-4E02-B96B-4AD615A31BBD}" type="slidenum">
              <a:rPr lang="en-US" smtClean="0"/>
              <a:t>9</a:t>
            </a:fld>
            <a:endParaRPr lang="en-US"/>
          </a:p>
        </p:txBody>
      </p:sp>
    </p:spTree>
    <p:extLst>
      <p:ext uri="{BB962C8B-B14F-4D97-AF65-F5344CB8AC3E}">
        <p14:creationId xmlns:p14="http://schemas.microsoft.com/office/powerpoint/2010/main" val="406880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C8970D-0151-4E24-9A69-FB450886195F}" type="datetimeFigureOut">
              <a:rPr lang="en-US"/>
              <a:pPr>
                <a:defRPr/>
              </a:pPr>
              <a:t>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E4C8E-1C4C-4A24-B68D-6C3D54DEB757}" type="slidenum">
              <a:rPr lang="en-US"/>
              <a:pPr>
                <a:defRPr/>
              </a:pPr>
              <a:t>‹#›</a:t>
            </a:fld>
            <a:endParaRPr lang="en-US"/>
          </a:p>
        </p:txBody>
      </p:sp>
    </p:spTree>
    <p:extLst>
      <p:ext uri="{BB962C8B-B14F-4D97-AF65-F5344CB8AC3E}">
        <p14:creationId xmlns:p14="http://schemas.microsoft.com/office/powerpoint/2010/main" val="2962921538"/>
      </p:ext>
    </p:extLst>
  </p:cSld>
  <p:clrMapOvr>
    <a:masterClrMapping/>
  </p:clrMapOvr>
  <p:transition spd="slow">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B138CB-94D0-4514-8E71-ED7FCEC7ED1D}" type="datetimeFigureOut">
              <a:rPr lang="en-US"/>
              <a:pPr>
                <a:defRPr/>
              </a:pPr>
              <a:t>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135532-241D-4720-AB73-7AAC4931355B}" type="slidenum">
              <a:rPr lang="en-US"/>
              <a:pPr>
                <a:defRPr/>
              </a:pPr>
              <a:t>‹#›</a:t>
            </a:fld>
            <a:endParaRPr lang="en-US"/>
          </a:p>
        </p:txBody>
      </p:sp>
    </p:spTree>
    <p:extLst>
      <p:ext uri="{BB962C8B-B14F-4D97-AF65-F5344CB8AC3E}">
        <p14:creationId xmlns:p14="http://schemas.microsoft.com/office/powerpoint/2010/main" val="2664271252"/>
      </p:ext>
    </p:extLst>
  </p:cSld>
  <p:clrMapOvr>
    <a:masterClrMapping/>
  </p:clrMapOvr>
  <p:transition spd="slow">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CB2711-B7C0-4C41-9922-E3C0637276F7}" type="datetimeFigureOut">
              <a:rPr lang="en-US"/>
              <a:pPr>
                <a:defRPr/>
              </a:pPr>
              <a:t>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A43CEB-F709-42B1-AF4F-3F5025F81A6C}" type="slidenum">
              <a:rPr lang="en-US"/>
              <a:pPr>
                <a:defRPr/>
              </a:pPr>
              <a:t>‹#›</a:t>
            </a:fld>
            <a:endParaRPr lang="en-US"/>
          </a:p>
        </p:txBody>
      </p:sp>
    </p:spTree>
    <p:extLst>
      <p:ext uri="{BB962C8B-B14F-4D97-AF65-F5344CB8AC3E}">
        <p14:creationId xmlns:p14="http://schemas.microsoft.com/office/powerpoint/2010/main" val="2304931884"/>
      </p:ext>
    </p:extLst>
  </p:cSld>
  <p:clrMapOvr>
    <a:masterClrMapping/>
  </p:clrMapOvr>
  <p:transition spd="slow">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A2CD48-C9B8-4CC1-8496-ED40FCB06D11}" type="datetimeFigureOut">
              <a:rPr lang="en-US"/>
              <a:pPr>
                <a:defRPr/>
              </a:pPr>
              <a:t>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37CF3B-EB79-4098-8063-F001A23FB764}" type="slidenum">
              <a:rPr lang="en-US"/>
              <a:pPr>
                <a:defRPr/>
              </a:pPr>
              <a:t>‹#›</a:t>
            </a:fld>
            <a:endParaRPr lang="en-US"/>
          </a:p>
        </p:txBody>
      </p:sp>
    </p:spTree>
    <p:extLst>
      <p:ext uri="{BB962C8B-B14F-4D97-AF65-F5344CB8AC3E}">
        <p14:creationId xmlns:p14="http://schemas.microsoft.com/office/powerpoint/2010/main" val="1045208124"/>
      </p:ext>
    </p:extLst>
  </p:cSld>
  <p:clrMapOvr>
    <a:masterClrMapping/>
  </p:clrMapOvr>
  <p:transition spd="slow">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AC2C4B-7DD8-4653-A961-B7E9B5A8590E}" type="datetimeFigureOut">
              <a:rPr lang="en-US"/>
              <a:pPr>
                <a:defRPr/>
              </a:pPr>
              <a:t>3/10/2019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7B4E5D-639F-40BA-984B-F8128AAE5DBE}" type="slidenum">
              <a:rPr lang="en-US"/>
              <a:pPr>
                <a:defRPr/>
              </a:pPr>
              <a:t>‹#›</a:t>
            </a:fld>
            <a:endParaRPr lang="en-US"/>
          </a:p>
        </p:txBody>
      </p:sp>
    </p:spTree>
    <p:extLst>
      <p:ext uri="{BB962C8B-B14F-4D97-AF65-F5344CB8AC3E}">
        <p14:creationId xmlns:p14="http://schemas.microsoft.com/office/powerpoint/2010/main" val="1830580402"/>
      </p:ext>
    </p:extLst>
  </p:cSld>
  <p:clrMapOvr>
    <a:masterClrMapping/>
  </p:clrMapOvr>
  <p:transition spd="slow">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C22015-C7F8-4782-BBB8-8E707C0A3172}" type="datetimeFigureOut">
              <a:rPr lang="en-US"/>
              <a:pPr>
                <a:defRPr/>
              </a:pPr>
              <a:t>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9D3CC2-08BC-4576-BCC1-A52C2B8F2D4C}" type="slidenum">
              <a:rPr lang="en-US"/>
              <a:pPr>
                <a:defRPr/>
              </a:pPr>
              <a:t>‹#›</a:t>
            </a:fld>
            <a:endParaRPr lang="en-US"/>
          </a:p>
        </p:txBody>
      </p:sp>
    </p:spTree>
    <p:extLst>
      <p:ext uri="{BB962C8B-B14F-4D97-AF65-F5344CB8AC3E}">
        <p14:creationId xmlns:p14="http://schemas.microsoft.com/office/powerpoint/2010/main" val="498147118"/>
      </p:ext>
    </p:extLst>
  </p:cSld>
  <p:clrMapOvr>
    <a:masterClrMapping/>
  </p:clrMapOvr>
  <p:transition spd="slow">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816102-BA07-4929-A7FE-3559493A6278}" type="datetimeFigureOut">
              <a:rPr lang="en-US"/>
              <a:pPr>
                <a:defRPr/>
              </a:pPr>
              <a:t>3/10/2019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397860E-30D8-499D-A8C2-B18E4B3ED3B5}" type="slidenum">
              <a:rPr lang="en-US"/>
              <a:pPr>
                <a:defRPr/>
              </a:pPr>
              <a:t>‹#›</a:t>
            </a:fld>
            <a:endParaRPr lang="en-US"/>
          </a:p>
        </p:txBody>
      </p:sp>
    </p:spTree>
    <p:extLst>
      <p:ext uri="{BB962C8B-B14F-4D97-AF65-F5344CB8AC3E}">
        <p14:creationId xmlns:p14="http://schemas.microsoft.com/office/powerpoint/2010/main" val="2594824862"/>
      </p:ext>
    </p:extLst>
  </p:cSld>
  <p:clrMapOvr>
    <a:masterClrMapping/>
  </p:clrMapOvr>
  <p:transition spd="slow">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FD3CBC0-E032-4A76-AACB-32A80A064777}" type="datetimeFigureOut">
              <a:rPr lang="en-US"/>
              <a:pPr>
                <a:defRPr/>
              </a:pPr>
              <a:t>3/10/2019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C97AB-846B-4C44-A90C-1B8530CD2EC9}" type="slidenum">
              <a:rPr lang="en-US"/>
              <a:pPr>
                <a:defRPr/>
              </a:pPr>
              <a:t>‹#›</a:t>
            </a:fld>
            <a:endParaRPr lang="en-US"/>
          </a:p>
        </p:txBody>
      </p:sp>
    </p:spTree>
    <p:extLst>
      <p:ext uri="{BB962C8B-B14F-4D97-AF65-F5344CB8AC3E}">
        <p14:creationId xmlns:p14="http://schemas.microsoft.com/office/powerpoint/2010/main" val="1235178501"/>
      </p:ext>
    </p:extLst>
  </p:cSld>
  <p:clrMapOvr>
    <a:masterClrMapping/>
  </p:clrMapOvr>
  <p:transition spd="slow">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33F5BA-6FFA-449F-AC1A-0FD03C812D5F}" type="datetimeFigureOut">
              <a:rPr lang="en-US"/>
              <a:pPr>
                <a:defRPr/>
              </a:pPr>
              <a:t>3/10/2019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9FBF05-9048-406E-9ACA-791BFCD32FE6}" type="slidenum">
              <a:rPr lang="en-US"/>
              <a:pPr>
                <a:defRPr/>
              </a:pPr>
              <a:t>‹#›</a:t>
            </a:fld>
            <a:endParaRPr lang="en-US"/>
          </a:p>
        </p:txBody>
      </p:sp>
    </p:spTree>
    <p:extLst>
      <p:ext uri="{BB962C8B-B14F-4D97-AF65-F5344CB8AC3E}">
        <p14:creationId xmlns:p14="http://schemas.microsoft.com/office/powerpoint/2010/main" val="3042058185"/>
      </p:ext>
    </p:extLst>
  </p:cSld>
  <p:clrMapOvr>
    <a:masterClrMapping/>
  </p:clrMapOvr>
  <p:transition spd="slow">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21D19C-A315-409C-92DA-14BFB57A558C}" type="datetimeFigureOut">
              <a:rPr lang="en-US"/>
              <a:pPr>
                <a:defRPr/>
              </a:pPr>
              <a:t>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116CE0-582E-44C6-80C9-6B92ABA14898}" type="slidenum">
              <a:rPr lang="en-US"/>
              <a:pPr>
                <a:defRPr/>
              </a:pPr>
              <a:t>‹#›</a:t>
            </a:fld>
            <a:endParaRPr lang="en-US"/>
          </a:p>
        </p:txBody>
      </p:sp>
    </p:spTree>
    <p:extLst>
      <p:ext uri="{BB962C8B-B14F-4D97-AF65-F5344CB8AC3E}">
        <p14:creationId xmlns:p14="http://schemas.microsoft.com/office/powerpoint/2010/main" val="1936025688"/>
      </p:ext>
    </p:extLst>
  </p:cSld>
  <p:clrMapOvr>
    <a:masterClrMapping/>
  </p:clrMapOvr>
  <p:transition spd="slow">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9AB4328-32FA-4110-BB11-6E37768F74D0}" type="datetimeFigureOut">
              <a:rPr lang="en-US"/>
              <a:pPr>
                <a:defRPr/>
              </a:pPr>
              <a:t>3/10/2019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AB2454-B1F6-4A27-85AD-5D32A1AD8331}" type="slidenum">
              <a:rPr lang="en-US"/>
              <a:pPr>
                <a:defRPr/>
              </a:pPr>
              <a:t>‹#›</a:t>
            </a:fld>
            <a:endParaRPr lang="en-US"/>
          </a:p>
        </p:txBody>
      </p:sp>
    </p:spTree>
    <p:extLst>
      <p:ext uri="{BB962C8B-B14F-4D97-AF65-F5344CB8AC3E}">
        <p14:creationId xmlns:p14="http://schemas.microsoft.com/office/powerpoint/2010/main" val="3813030828"/>
      </p:ext>
    </p:extLst>
  </p:cSld>
  <p:clrMapOvr>
    <a:masterClrMapping/>
  </p:clrMapOvr>
  <p:transition spd="slow">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F2CDC2-1E04-4CE0-9902-6C27CBD6978F}" type="datetimeFigureOut">
              <a:rPr lang="en-US"/>
              <a:pPr>
                <a:defRPr/>
              </a:pPr>
              <a:t>3/10/2019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211099-2581-4904-8D84-B424438049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457200" y="895350"/>
            <a:ext cx="82296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Uniqueness </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967038665"/>
      </p:ext>
    </p:extLst>
  </p:cSld>
  <p:clrMapOvr>
    <a:masterClrMapping/>
  </p:clrMapOvr>
  <p:transition spd="slow">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002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are able to be filled with the fullness of God vs 19</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764303443"/>
      </p:ext>
    </p:extLst>
  </p:cSld>
  <p:clrMapOvr>
    <a:masterClrMapping/>
  </p:clrMapOvr>
  <p:transition spd="slow">
    <p:cover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002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He is able to do exceedingly abundantly above all we ask or think  vs 20</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84076760"/>
      </p:ext>
    </p:extLst>
  </p:cSld>
  <p:clrMapOvr>
    <a:masterClrMapping/>
  </p:clrMapOvr>
  <p:transition spd="slow">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002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have access to Jesus for ever and ever vs 21</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054553353"/>
      </p:ext>
    </p:extLst>
  </p:cSld>
  <p:clrMapOvr>
    <a:masterClrMapping/>
  </p:clrMapOvr>
  <p:transition spd="slow">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0" y="133350"/>
            <a:ext cx="8991600" cy="4156075"/>
          </a:xfrm>
        </p:spPr>
        <p:txBody>
          <a:bodyPr/>
          <a:lstStyle/>
          <a:p>
            <a:pPr marL="0" indent="0" algn="ctr" eaLnBrk="1" hangingPunct="1">
              <a:buNone/>
            </a:pPr>
            <a:r>
              <a:rPr lang="en-US" altLang="en-US" sz="24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 14-21</a:t>
            </a:r>
          </a:p>
          <a:p>
            <a:pPr marL="914400" lvl="2" indent="0" eaLnBrk="1" hangingPunct="1">
              <a:buNone/>
            </a:pPr>
            <a:r>
              <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20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For this reason I bow my knees to the Father of our Lord Jesus Christ, from whom  the whole family in heaven and earth is named, that He would grant you, according to the riches of His glory, to  be strengthened with might through His Spirit in the inner man, that Christ may dwell in your hearts through faith; that you, being rooted and grounded in love, may be able to comprehend with all the saints what is the width and length and depth and height to know the love of Christ which passes knowledge; that you may be filled with all the fullness of God. Now to Him who is able to do exceedingly abundantly above all that we ask or think, according to the power that works in us, to Him be glory in the church by Christ Jesus to all generations, forever and ever. Amen.</a:t>
            </a:r>
          </a:p>
          <a:p>
            <a:pPr marL="0" indent="0" algn="ctr" eaLnBrk="1" hangingPunct="1">
              <a:buNone/>
            </a:pPr>
            <a:r>
              <a:rPr lang="en-US" altLang="en-US" sz="2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p:txBody>
      </p:sp>
    </p:spTree>
    <p:extLst>
      <p:ext uri="{BB962C8B-B14F-4D97-AF65-F5344CB8AC3E}">
        <p14:creationId xmlns:p14="http://schemas.microsoft.com/office/powerpoint/2010/main" val="3497750081"/>
      </p:ext>
    </p:extLst>
  </p:cSld>
  <p:clrMapOvr>
    <a:masterClrMapping/>
  </p:clrMapOvr>
  <p:transition spd="slow">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010400" cy="3394075"/>
          </a:xfrm>
        </p:spPr>
        <p:txBody>
          <a:bodyPr/>
          <a:lstStyle/>
          <a:p>
            <a:pPr marL="0" indent="0"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Uniqueness Holy Spirit</a:t>
            </a:r>
          </a:p>
          <a:p>
            <a:pPr lvl="2" eaLnBrk="1" hangingPunct="1">
              <a:buFont typeface="Wingdings" panose="05000000000000000000" pitchFamily="2" charset="2"/>
              <a:buChar char="Ø"/>
            </a:pPr>
            <a:r>
              <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Gifts are for others </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Given  for ministry of Reconciliation</a:t>
            </a: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lvl="2" eaLnBrk="1" hangingPunct="1">
              <a:buFont typeface="Wingdings" panose="05000000000000000000" pitchFamily="2" charset="2"/>
              <a:buChar char="Ø"/>
            </a:pPr>
            <a:endParaRPr lang="en-US" altLang="en-US" sz="3200" b="1" dirty="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914400" lvl="2" indent="0" eaLnBrk="1" hangingPunct="1">
              <a:buNone/>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p>
          <a:p>
            <a:pPr marL="0" indent="0" eaLnBrk="1" hangingPunct="1">
              <a:buNone/>
            </a:pP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2141813895"/>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Effect transition="in" filter="barn(inVertical)">
                                      <p:cBhvr>
                                        <p:cTn id="7" dur="500"/>
                                        <p:tgtEl>
                                          <p:spTgt spid="3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010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Uniqueness</a:t>
            </a:r>
          </a:p>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Our Identity</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1802873479"/>
      </p:ext>
    </p:extLst>
  </p:cSld>
  <p:clrMapOvr>
    <a:masterClrMapping/>
  </p:clrMapOvr>
  <p:transition spd="slow">
    <p:cover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have Direct access to God vs 14</a:t>
            </a:r>
            <a:endPar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605096129"/>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have direct access to God and are known by His name  vs 15</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are </a:t>
            </a:r>
            <a:r>
              <a:rPr lang="en-US" altLang="en-US" sz="32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endParaRPr lang="en-US" altLang="en-US" sz="4000" b="1" u="sng"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70812864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barn(inVertical)">
                                      <p:cBhvr>
                                        <p:cTn id="7" dur="5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010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can be strengthened vs 16</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304583906"/>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010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can have Christ dwell in our hearts vs 17</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387717916"/>
      </p:ext>
    </p:extLst>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76400" y="895350"/>
            <a:ext cx="73152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are able to comprehend vs 18</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221319146"/>
      </p:ext>
    </p:extLst>
  </p:cSld>
  <p:clrMapOvr>
    <a:masterClrMapping/>
  </p:clrMapOvr>
  <p:transition spd="slow">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2057400" y="209550"/>
            <a:ext cx="7069494" cy="857250"/>
          </a:xfrm>
        </p:spPr>
        <p:txBody>
          <a:bodyPr/>
          <a:lstStyle/>
          <a:p>
            <a:pPr eaLnBrk="1" hangingPunct="1"/>
            <a:r>
              <a:rPr lang="en-US" altLang="en-US" sz="6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The Body Of Christ</a:t>
            </a:r>
          </a:p>
        </p:txBody>
      </p:sp>
      <p:sp>
        <p:nvSpPr>
          <p:cNvPr id="3075" name="Content Placeholder 2"/>
          <p:cNvSpPr>
            <a:spLocks noGrp="1"/>
          </p:cNvSpPr>
          <p:nvPr>
            <p:ph idx="1"/>
          </p:nvPr>
        </p:nvSpPr>
        <p:spPr>
          <a:xfrm>
            <a:off x="1600200" y="895350"/>
            <a:ext cx="7391400" cy="3394075"/>
          </a:xfrm>
        </p:spPr>
        <p:txBody>
          <a:bodyPr/>
          <a:lstStyle/>
          <a:p>
            <a:pPr marL="0" indent="0" algn="ctr" eaLnBrk="1" hangingPunct="1">
              <a:buNone/>
            </a:pPr>
            <a:r>
              <a:rPr lang="en-US" altLang="en-US" sz="8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Our Identity</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Ephesians  3</a:t>
            </a:r>
          </a:p>
          <a:p>
            <a:pPr lvl="2" eaLnBrk="1" hangingPunct="1">
              <a:buFont typeface="Wingdings" panose="05000000000000000000" pitchFamily="2" charset="2"/>
              <a:buChar char="Ø"/>
            </a:pPr>
            <a:r>
              <a:rPr lang="en-US" altLang="en-US" sz="32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We are able to  know the love of Christ which passes knowledge vs 19</a:t>
            </a:r>
          </a:p>
          <a:p>
            <a:pPr marL="0" indent="0" algn="ctr" eaLnBrk="1" hangingPunct="1">
              <a:buNone/>
            </a:pPr>
            <a:r>
              <a:rPr lang="en-US" altLang="en-US" sz="4000" b="1"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rPr>
              <a:t>                 </a:t>
            </a:r>
            <a:endParaRPr lang="en-US" altLang="en-US" dirty="0" smtClean="0">
              <a:solidFill>
                <a:schemeClr val="bg1">
                  <a:lumMod val="95000"/>
                </a:schemeClr>
              </a:solidFill>
              <a:effectLst>
                <a:outerShdw blurRad="38100" dist="38100" dir="2700000" algn="tl">
                  <a:srgbClr val="000000">
                    <a:alpha val="43137"/>
                  </a:srgbClr>
                </a:outerShdw>
              </a:effectLst>
              <a:latin typeface="Tempus Sans ITC" panose="04020404030D07020202" pitchFamily="82" charset="0"/>
            </a:endParaRPr>
          </a:p>
        </p:txBody>
      </p:sp>
    </p:spTree>
    <p:extLst>
      <p:ext uri="{BB962C8B-B14F-4D97-AF65-F5344CB8AC3E}">
        <p14:creationId xmlns:p14="http://schemas.microsoft.com/office/powerpoint/2010/main" val="3062519864"/>
      </p:ext>
    </p:extLst>
  </p:cSld>
  <p:clrMapOvr>
    <a:masterClrMapping/>
  </p:clrMapOvr>
  <p:transition spd="slow">
    <p:cover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11377</TotalTime>
  <Words>558</Words>
  <Application>Microsoft Office PowerPoint</Application>
  <PresentationFormat>On-screen Show (16:9)</PresentationFormat>
  <Paragraphs>194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The Body Of Christ</vt:lpstr>
      <vt:lpstr>PowerPoint Presentation</vt:lpstr>
    </vt:vector>
  </TitlesOfParts>
  <Company>Visual Impact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Mark</cp:lastModifiedBy>
  <cp:revision>64</cp:revision>
  <cp:lastPrinted>2019-03-10T14:10:10Z</cp:lastPrinted>
  <dcterms:created xsi:type="dcterms:W3CDTF">2012-07-18T16:46:43Z</dcterms:created>
  <dcterms:modified xsi:type="dcterms:W3CDTF">2019-03-10T14:30:23Z</dcterms:modified>
</cp:coreProperties>
</file>