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7" r:id="rId2"/>
    <p:sldId id="260" r:id="rId3"/>
    <p:sldId id="264" r:id="rId4"/>
    <p:sldId id="265" r:id="rId5"/>
    <p:sldId id="266" r:id="rId6"/>
    <p:sldId id="256" r:id="rId7"/>
    <p:sldId id="268" r:id="rId8"/>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D93B"/>
    <a:srgbClr val="7DCC48"/>
    <a:srgbClr val="77C252"/>
    <a:srgbClr val="FA9D40"/>
    <a:srgbClr val="F79443"/>
    <a:srgbClr val="F790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4306" autoAdjust="0"/>
  </p:normalViewPr>
  <p:slideViewPr>
    <p:cSldViewPr>
      <p:cViewPr varScale="1">
        <p:scale>
          <a:sx n="35" d="100"/>
          <a:sy n="35" d="100"/>
        </p:scale>
        <p:origin x="-247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D05189F6-7DCB-459E-B23D-26753CA72C1C}" type="datetimeFigureOut">
              <a:rPr lang="en-US" smtClean="0"/>
              <a:t>4/10/2016</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372AD157-4D07-488C-B5B3-0D5E3A1C270A}" type="slidenum">
              <a:rPr lang="en-US" smtClean="0"/>
              <a:t>‹#›</a:t>
            </a:fld>
            <a:endParaRPr lang="en-US"/>
          </a:p>
        </p:txBody>
      </p:sp>
    </p:spTree>
    <p:extLst>
      <p:ext uri="{BB962C8B-B14F-4D97-AF65-F5344CB8AC3E}">
        <p14:creationId xmlns:p14="http://schemas.microsoft.com/office/powerpoint/2010/main" val="4016156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Corinthians 5:17</a:t>
            </a:r>
          </a:p>
          <a:p>
            <a:r>
              <a:rPr lang="en-US" dirty="0" smtClean="0"/>
              <a:t>Therefore, if anyone is in Christ, he is a </a:t>
            </a:r>
            <a:r>
              <a:rPr lang="en-US" u="sng" dirty="0" smtClean="0"/>
              <a:t>new creation</a:t>
            </a:r>
            <a:r>
              <a:rPr lang="en-US" dirty="0" smtClean="0"/>
              <a:t>; old things have passed away; behold, all things have become new.</a:t>
            </a:r>
          </a:p>
          <a:p>
            <a:endParaRPr lang="en-US" dirty="0" smtClean="0"/>
          </a:p>
          <a:p>
            <a:r>
              <a:rPr lang="en-US" dirty="0" smtClean="0"/>
              <a:t>A pardon is defined as “the forgiveness of a crime and the cancellation of the relevant penalty”. That is exactly what Jesus has done for us! No matter what you have done, YOUR PAST CAN BE ERASED! And if you are “in Christ” YOUR PAST HAS BEEN ERASED!! I don’t know about you, but there are many things from my past that I regret. Though I cannot go back and change these things… I CAN REST ASSURED THAT THEY ARE UNDER THE BLOOD! </a:t>
            </a:r>
            <a:endParaRPr lang="en-US" dirty="0"/>
          </a:p>
        </p:txBody>
      </p:sp>
      <p:sp>
        <p:nvSpPr>
          <p:cNvPr id="4" name="Slide Number Placeholder 3"/>
          <p:cNvSpPr>
            <a:spLocks noGrp="1"/>
          </p:cNvSpPr>
          <p:nvPr>
            <p:ph type="sldNum" sz="quarter" idx="10"/>
          </p:nvPr>
        </p:nvSpPr>
        <p:spPr/>
        <p:txBody>
          <a:bodyPr/>
          <a:lstStyle/>
          <a:p>
            <a:fld id="{372AD157-4D07-488C-B5B3-0D5E3A1C270A}" type="slidenum">
              <a:rPr lang="en-US" smtClean="0"/>
              <a:t>2</a:t>
            </a:fld>
            <a:endParaRPr lang="en-US"/>
          </a:p>
        </p:txBody>
      </p:sp>
    </p:spTree>
    <p:extLst>
      <p:ext uri="{BB962C8B-B14F-4D97-AF65-F5344CB8AC3E}">
        <p14:creationId xmlns:p14="http://schemas.microsoft.com/office/powerpoint/2010/main" val="2341749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Timothy 1:15</a:t>
            </a:r>
          </a:p>
          <a:p>
            <a:r>
              <a:rPr lang="en-US" dirty="0" smtClean="0"/>
              <a:t>This is a faithful saying and worthy of all acceptance, that Christ Jesus came into the world to save sinners, of whom </a:t>
            </a:r>
            <a:r>
              <a:rPr lang="en-US" u="sng" dirty="0" smtClean="0"/>
              <a:t>I am chief.</a:t>
            </a:r>
          </a:p>
          <a:p>
            <a:endParaRPr lang="en-US" dirty="0" smtClean="0"/>
          </a:p>
          <a:p>
            <a:r>
              <a:rPr lang="en-US" b="0" dirty="0" smtClean="0"/>
              <a:t>2 Timothy 4:7-8New King James Version (NKJV)</a:t>
            </a:r>
          </a:p>
          <a:p>
            <a:r>
              <a:rPr lang="en-US" b="0" baseline="30000" dirty="0" smtClean="0"/>
              <a:t>7 </a:t>
            </a:r>
            <a:r>
              <a:rPr lang="en-US" b="0" dirty="0" smtClean="0"/>
              <a:t>I have fought the good fight, I have finished the race, I have kept the faith. </a:t>
            </a:r>
            <a:r>
              <a:rPr lang="en-US" b="0" baseline="30000" dirty="0" smtClean="0"/>
              <a:t>8 </a:t>
            </a:r>
            <a:r>
              <a:rPr lang="en-US" b="0" dirty="0" smtClean="0"/>
              <a:t>Finally, there is laid up for me the crown of righteousness, which the Lord, the righteous Judge, will give to </a:t>
            </a:r>
            <a:r>
              <a:rPr lang="en-US" dirty="0" smtClean="0"/>
              <a:t>me on that Day, and not to me only but also to all who have loved His appearing.</a:t>
            </a:r>
          </a:p>
          <a:p>
            <a:endParaRPr lang="en-US" dirty="0"/>
          </a:p>
        </p:txBody>
      </p:sp>
      <p:sp>
        <p:nvSpPr>
          <p:cNvPr id="4" name="Slide Number Placeholder 3"/>
          <p:cNvSpPr>
            <a:spLocks noGrp="1"/>
          </p:cNvSpPr>
          <p:nvPr>
            <p:ph type="sldNum" sz="quarter" idx="10"/>
          </p:nvPr>
        </p:nvSpPr>
        <p:spPr/>
        <p:txBody>
          <a:bodyPr/>
          <a:lstStyle/>
          <a:p>
            <a:fld id="{372AD157-4D07-488C-B5B3-0D5E3A1C270A}" type="slidenum">
              <a:rPr lang="en-US" smtClean="0"/>
              <a:t>3</a:t>
            </a:fld>
            <a:endParaRPr lang="en-US"/>
          </a:p>
        </p:txBody>
      </p:sp>
    </p:spTree>
    <p:extLst>
      <p:ext uri="{BB962C8B-B14F-4D97-AF65-F5344CB8AC3E}">
        <p14:creationId xmlns:p14="http://schemas.microsoft.com/office/powerpoint/2010/main" val="2341749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131" indent="-176131">
              <a:buFont typeface="Arial" charset="0"/>
              <a:buChar char="•"/>
            </a:pPr>
            <a:r>
              <a:rPr lang="en-US" dirty="0" smtClean="0"/>
              <a:t>Many hundreds</a:t>
            </a:r>
            <a:r>
              <a:rPr lang="en-US" baseline="0" dirty="0" smtClean="0"/>
              <a:t> of thousands come to America each year in search of “The American Dream”   - Stuff</a:t>
            </a:r>
          </a:p>
          <a:p>
            <a:r>
              <a:rPr lang="en-US" baseline="0" dirty="0" smtClean="0"/>
              <a:t>- Some come looking for employment.</a:t>
            </a:r>
          </a:p>
          <a:p>
            <a:r>
              <a:rPr lang="en-US" baseline="0" dirty="0" smtClean="0"/>
              <a:t>- Some come for better education.</a:t>
            </a:r>
          </a:p>
          <a:p>
            <a:r>
              <a:rPr lang="en-US" baseline="0" dirty="0" smtClean="0"/>
              <a:t>- Some are seeking a better economy.</a:t>
            </a:r>
          </a:p>
          <a:p>
            <a:r>
              <a:rPr lang="en-US" baseline="0" dirty="0" smtClean="0"/>
              <a:t>- Some want (and need) better healthcare.</a:t>
            </a:r>
          </a:p>
          <a:p>
            <a:pPr marL="176131" indent="-176131">
              <a:buFontTx/>
              <a:buChar char="-"/>
            </a:pPr>
            <a:r>
              <a:rPr lang="en-US" baseline="0" dirty="0" smtClean="0"/>
              <a:t>Some are fleeing an oppressive government.</a:t>
            </a:r>
          </a:p>
          <a:p>
            <a:r>
              <a:rPr lang="en-US" baseline="0" dirty="0" smtClean="0"/>
              <a:t>they want a “better life”. But there is a problem in the metrics that many people use to measure a better life. People think that things would be so much better if they could just attain certain positions and possessions. </a:t>
            </a:r>
            <a:r>
              <a:rPr lang="en-US" baseline="0" smtClean="0"/>
              <a:t>Stuff</a:t>
            </a:r>
            <a:endParaRPr lang="en-US" baseline="0" dirty="0" smtClean="0"/>
          </a:p>
          <a:p>
            <a:r>
              <a:rPr lang="en-US" dirty="0" smtClean="0"/>
              <a:t> </a:t>
            </a:r>
          </a:p>
          <a:p>
            <a:pPr marL="176131" indent="-176131">
              <a:buFont typeface="Arial" charset="0"/>
              <a:buChar char="•"/>
            </a:pPr>
            <a:r>
              <a:rPr lang="en-US" dirty="0" smtClean="0"/>
              <a:t>Romans 8:15 -17  15 For you did not receive the spirit of bondage again to fear, but you received the Spirit of adoption by whom we cry out, “Abba, Father.” 16 The Spirit Himself bears witness with our spirit that we are children of God, 17 and if children, then heirs—heirs of God and joint heirs with Christ, if indeed we suffer with Him, that we may also be glorified together.</a:t>
            </a:r>
          </a:p>
          <a:p>
            <a:pPr marL="176131" indent="-176131">
              <a:buFont typeface="Arial" charset="0"/>
              <a:buChar char="•"/>
            </a:pPr>
            <a:endParaRPr lang="en-US" dirty="0" smtClean="0"/>
          </a:p>
          <a:p>
            <a:pPr marL="176131" indent="-176131">
              <a:buFont typeface="Arial" charset="0"/>
              <a:buChar char="•"/>
            </a:pPr>
            <a:r>
              <a:rPr lang="en-US" dirty="0" smtClean="0"/>
              <a:t>Ephesians 2:10 New King James Version (NKJV)</a:t>
            </a:r>
          </a:p>
          <a:p>
            <a:pPr marL="176131" indent="-176131">
              <a:buFont typeface="Arial" charset="0"/>
              <a:buChar char="•"/>
            </a:pPr>
            <a:r>
              <a:rPr lang="en-US" dirty="0" smtClean="0"/>
              <a:t>100 For we are His workmanship, created in Christ Jesus for good works, which God prepared beforehand that we should walk in them.</a:t>
            </a:r>
          </a:p>
          <a:p>
            <a:pPr marL="176131" indent="-176131">
              <a:buFont typeface="Arial" charset="0"/>
              <a:buChar char="•"/>
            </a:pPr>
            <a:endParaRPr lang="en-US" dirty="0" smtClean="0"/>
          </a:p>
          <a:p>
            <a:pPr marL="176131" indent="-176131">
              <a:buFont typeface="Arial" charset="0"/>
              <a:buChar char="•"/>
            </a:pPr>
            <a:endParaRPr lang="en-US" dirty="0" smtClean="0"/>
          </a:p>
          <a:p>
            <a:r>
              <a:rPr lang="en-US" dirty="0" smtClean="0"/>
              <a:t>   Rom. 8: 10- 12  10 And if Christ is in you, the body is dead because of sin, but the Spirit is life because of righteousness. 11 But if the Spirit of Him who raised Jesus from the dead dwells in you, He who raised Christ from the dead will also give life to your mortal bodies through His Spirit who dwells in you. 12 Therefore, brethren, we are debtors—not to the flesh, to live according to the flesh. 13 For if you live according to the flesh you will die; but if by the Spirit you put to death the deeds of the body, you will live.”</a:t>
            </a:r>
          </a:p>
          <a:p>
            <a:pPr marL="176131" indent="-176131">
              <a:buFont typeface="Arial" charset="0"/>
              <a:buChar char="•"/>
            </a:pPr>
            <a:endParaRPr lang="en-US" dirty="0" smtClean="0"/>
          </a:p>
          <a:p>
            <a:pPr marL="176131" indent="-176131">
              <a:buFont typeface="Arial" charset="0"/>
              <a:buChar char="•"/>
            </a:pPr>
            <a:r>
              <a:rPr lang="en-US" dirty="0" smtClean="0"/>
              <a:t>In Galatians Paul uses</a:t>
            </a:r>
            <a:r>
              <a:rPr lang="en-US" baseline="0" dirty="0" smtClean="0"/>
              <a:t> a term to “put on”  He says</a:t>
            </a:r>
          </a:p>
          <a:p>
            <a:r>
              <a:rPr lang="en-US" baseline="0" dirty="0" smtClean="0"/>
              <a:t>         Galatians 3:27  27 For as many of you as were baptized into Christ have put on Christ. </a:t>
            </a:r>
          </a:p>
          <a:p>
            <a:r>
              <a:rPr lang="en-US" baseline="0" dirty="0" smtClean="0"/>
              <a:t>There was a ritual of adult hood that was practiced in the roman world at the time Paul was speaking. Boys removed their toga praetexta and donned the toga </a:t>
            </a:r>
            <a:r>
              <a:rPr lang="en-US" baseline="0" dirty="0" err="1" smtClean="0"/>
              <a:t>virilis</a:t>
            </a:r>
            <a:r>
              <a:rPr lang="en-US" baseline="0" dirty="0" smtClean="0"/>
              <a:t> to show their adulthood</a:t>
            </a:r>
            <a:endParaRPr lang="en-US" dirty="0"/>
          </a:p>
        </p:txBody>
      </p:sp>
      <p:sp>
        <p:nvSpPr>
          <p:cNvPr id="4" name="Slide Number Placeholder 3"/>
          <p:cNvSpPr>
            <a:spLocks noGrp="1"/>
          </p:cNvSpPr>
          <p:nvPr>
            <p:ph type="sldNum" sz="quarter" idx="10"/>
          </p:nvPr>
        </p:nvSpPr>
        <p:spPr/>
        <p:txBody>
          <a:bodyPr/>
          <a:lstStyle/>
          <a:p>
            <a:fld id="{372AD157-4D07-488C-B5B3-0D5E3A1C270A}" type="slidenum">
              <a:rPr lang="en-US" smtClean="0"/>
              <a:t>4</a:t>
            </a:fld>
            <a:endParaRPr lang="en-US"/>
          </a:p>
        </p:txBody>
      </p:sp>
    </p:spTree>
    <p:extLst>
      <p:ext uri="{BB962C8B-B14F-4D97-AF65-F5344CB8AC3E}">
        <p14:creationId xmlns:p14="http://schemas.microsoft.com/office/powerpoint/2010/main" val="2341749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Romans 8:15 …” ye have received the Spirit of adoption, whereby we cry, Abba, Father."</a:t>
            </a:r>
          </a:p>
          <a:p>
            <a:endParaRPr lang="en-US" dirty="0" smtClean="0"/>
          </a:p>
          <a:p>
            <a:r>
              <a:rPr lang="en-US" dirty="0" smtClean="0"/>
              <a:t>* John 1:12 "But as many as received him, to them gave he power to become the sons of God, even to them that believe on his name:"</a:t>
            </a:r>
          </a:p>
          <a:p>
            <a:endParaRPr lang="en-US" dirty="0" smtClean="0"/>
          </a:p>
          <a:p>
            <a:r>
              <a:rPr lang="en-US" dirty="0" smtClean="0"/>
              <a:t>* Romans 8:17 "And if children, then heirs; heirs of God, and joint-heirs with Christ; if so be that we suffer with [him], that we may be also glorified together."</a:t>
            </a:r>
          </a:p>
          <a:p>
            <a:r>
              <a:rPr lang="en-US" dirty="0" smtClean="0"/>
              <a:t>1 Corinthians 2:9</a:t>
            </a:r>
          </a:p>
          <a:p>
            <a:r>
              <a:rPr lang="en-US" dirty="0" smtClean="0"/>
              <a:t>But as it is written: “Eye has not seen, nor ear heard, Nor have entered into the heart of man The things which God has prepared for those who love Him.”</a:t>
            </a:r>
            <a:endParaRPr lang="en-US" dirty="0"/>
          </a:p>
        </p:txBody>
      </p:sp>
      <p:sp>
        <p:nvSpPr>
          <p:cNvPr id="4" name="Slide Number Placeholder 3"/>
          <p:cNvSpPr>
            <a:spLocks noGrp="1"/>
          </p:cNvSpPr>
          <p:nvPr>
            <p:ph type="sldNum" sz="quarter" idx="10"/>
          </p:nvPr>
        </p:nvSpPr>
        <p:spPr/>
        <p:txBody>
          <a:bodyPr/>
          <a:lstStyle/>
          <a:p>
            <a:fld id="{372AD157-4D07-488C-B5B3-0D5E3A1C270A}" type="slidenum">
              <a:rPr lang="en-US" smtClean="0"/>
              <a:t>5</a:t>
            </a:fld>
            <a:endParaRPr lang="en-US"/>
          </a:p>
        </p:txBody>
      </p:sp>
    </p:spTree>
    <p:extLst>
      <p:ext uri="{BB962C8B-B14F-4D97-AF65-F5344CB8AC3E}">
        <p14:creationId xmlns:p14="http://schemas.microsoft.com/office/powerpoint/2010/main" val="2341749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2AD157-4D07-488C-B5B3-0D5E3A1C270A}" type="slidenum">
              <a:rPr lang="en-US" smtClean="0"/>
              <a:t>6</a:t>
            </a:fld>
            <a:endParaRPr lang="en-US"/>
          </a:p>
        </p:txBody>
      </p:sp>
    </p:spTree>
    <p:extLst>
      <p:ext uri="{BB962C8B-B14F-4D97-AF65-F5344CB8AC3E}">
        <p14:creationId xmlns:p14="http://schemas.microsoft.com/office/powerpoint/2010/main" val="302445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3D3EA7-9C18-452D-B3B6-724E2698AC3B}" type="datetimeFigureOut">
              <a:rPr lang="en-US" smtClean="0"/>
              <a:t>4/10/2016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D9DE7-1089-4E2D-978D-4CA82000DE42}" type="slidenum">
              <a:rPr lang="en-US" smtClean="0"/>
              <a:t>‹#›</a:t>
            </a:fld>
            <a:endParaRPr lang="en-US"/>
          </a:p>
        </p:txBody>
      </p:sp>
    </p:spTree>
    <p:extLst>
      <p:ext uri="{BB962C8B-B14F-4D97-AF65-F5344CB8AC3E}">
        <p14:creationId xmlns:p14="http://schemas.microsoft.com/office/powerpoint/2010/main" val="2052966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3D3EA7-9C18-452D-B3B6-724E2698AC3B}" type="datetimeFigureOut">
              <a:rPr lang="en-US" smtClean="0"/>
              <a:t>4/10/2016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D9DE7-1089-4E2D-978D-4CA82000DE42}" type="slidenum">
              <a:rPr lang="en-US" smtClean="0"/>
              <a:t>‹#›</a:t>
            </a:fld>
            <a:endParaRPr lang="en-US"/>
          </a:p>
        </p:txBody>
      </p:sp>
    </p:spTree>
    <p:extLst>
      <p:ext uri="{BB962C8B-B14F-4D97-AF65-F5344CB8AC3E}">
        <p14:creationId xmlns:p14="http://schemas.microsoft.com/office/powerpoint/2010/main" val="103470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3D3EA7-9C18-452D-B3B6-724E2698AC3B}" type="datetimeFigureOut">
              <a:rPr lang="en-US" smtClean="0"/>
              <a:t>4/10/2016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D9DE7-1089-4E2D-978D-4CA82000DE42}" type="slidenum">
              <a:rPr lang="en-US" smtClean="0"/>
              <a:t>‹#›</a:t>
            </a:fld>
            <a:endParaRPr lang="en-US"/>
          </a:p>
        </p:txBody>
      </p:sp>
    </p:spTree>
    <p:extLst>
      <p:ext uri="{BB962C8B-B14F-4D97-AF65-F5344CB8AC3E}">
        <p14:creationId xmlns:p14="http://schemas.microsoft.com/office/powerpoint/2010/main" val="3576367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3D3EA7-9C18-452D-B3B6-724E2698AC3B}" type="datetimeFigureOut">
              <a:rPr lang="en-US" smtClean="0"/>
              <a:t>4/10/2016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D9DE7-1089-4E2D-978D-4CA82000DE42}" type="slidenum">
              <a:rPr lang="en-US" smtClean="0"/>
              <a:t>‹#›</a:t>
            </a:fld>
            <a:endParaRPr lang="en-US"/>
          </a:p>
        </p:txBody>
      </p:sp>
    </p:spTree>
    <p:extLst>
      <p:ext uri="{BB962C8B-B14F-4D97-AF65-F5344CB8AC3E}">
        <p14:creationId xmlns:p14="http://schemas.microsoft.com/office/powerpoint/2010/main" val="1134056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3D3EA7-9C18-452D-B3B6-724E2698AC3B}" type="datetimeFigureOut">
              <a:rPr lang="en-US" smtClean="0"/>
              <a:t>4/10/2016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D9DE7-1089-4E2D-978D-4CA82000DE42}" type="slidenum">
              <a:rPr lang="en-US" smtClean="0"/>
              <a:t>‹#›</a:t>
            </a:fld>
            <a:endParaRPr lang="en-US"/>
          </a:p>
        </p:txBody>
      </p:sp>
    </p:spTree>
    <p:extLst>
      <p:ext uri="{BB962C8B-B14F-4D97-AF65-F5344CB8AC3E}">
        <p14:creationId xmlns:p14="http://schemas.microsoft.com/office/powerpoint/2010/main" val="125147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3D3EA7-9C18-452D-B3B6-724E2698AC3B}" type="datetimeFigureOut">
              <a:rPr lang="en-US" smtClean="0"/>
              <a:t>4/10/2016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AD9DE7-1089-4E2D-978D-4CA82000DE42}" type="slidenum">
              <a:rPr lang="en-US" smtClean="0"/>
              <a:t>‹#›</a:t>
            </a:fld>
            <a:endParaRPr lang="en-US"/>
          </a:p>
        </p:txBody>
      </p:sp>
    </p:spTree>
    <p:extLst>
      <p:ext uri="{BB962C8B-B14F-4D97-AF65-F5344CB8AC3E}">
        <p14:creationId xmlns:p14="http://schemas.microsoft.com/office/powerpoint/2010/main" val="1304954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3D3EA7-9C18-452D-B3B6-724E2698AC3B}" type="datetimeFigureOut">
              <a:rPr lang="en-US" smtClean="0"/>
              <a:t>4/10/2016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AD9DE7-1089-4E2D-978D-4CA82000DE42}" type="slidenum">
              <a:rPr lang="en-US" smtClean="0"/>
              <a:t>‹#›</a:t>
            </a:fld>
            <a:endParaRPr lang="en-US"/>
          </a:p>
        </p:txBody>
      </p:sp>
    </p:spTree>
    <p:extLst>
      <p:ext uri="{BB962C8B-B14F-4D97-AF65-F5344CB8AC3E}">
        <p14:creationId xmlns:p14="http://schemas.microsoft.com/office/powerpoint/2010/main" val="900405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3D3EA7-9C18-452D-B3B6-724E2698AC3B}" type="datetimeFigureOut">
              <a:rPr lang="en-US" smtClean="0"/>
              <a:t>4/10/2016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AD9DE7-1089-4E2D-978D-4CA82000DE42}" type="slidenum">
              <a:rPr lang="en-US" smtClean="0"/>
              <a:t>‹#›</a:t>
            </a:fld>
            <a:endParaRPr lang="en-US"/>
          </a:p>
        </p:txBody>
      </p:sp>
    </p:spTree>
    <p:extLst>
      <p:ext uri="{BB962C8B-B14F-4D97-AF65-F5344CB8AC3E}">
        <p14:creationId xmlns:p14="http://schemas.microsoft.com/office/powerpoint/2010/main" val="724546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3D3EA7-9C18-452D-B3B6-724E2698AC3B}" type="datetimeFigureOut">
              <a:rPr lang="en-US" smtClean="0"/>
              <a:t>4/10/2016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AD9DE7-1089-4E2D-978D-4CA82000DE42}" type="slidenum">
              <a:rPr lang="en-US" smtClean="0"/>
              <a:t>‹#›</a:t>
            </a:fld>
            <a:endParaRPr lang="en-US"/>
          </a:p>
        </p:txBody>
      </p:sp>
    </p:spTree>
    <p:extLst>
      <p:ext uri="{BB962C8B-B14F-4D97-AF65-F5344CB8AC3E}">
        <p14:creationId xmlns:p14="http://schemas.microsoft.com/office/powerpoint/2010/main" val="1883481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3D3EA7-9C18-452D-B3B6-724E2698AC3B}" type="datetimeFigureOut">
              <a:rPr lang="en-US" smtClean="0"/>
              <a:t>4/10/2016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AD9DE7-1089-4E2D-978D-4CA82000DE42}" type="slidenum">
              <a:rPr lang="en-US" smtClean="0"/>
              <a:t>‹#›</a:t>
            </a:fld>
            <a:endParaRPr lang="en-US"/>
          </a:p>
        </p:txBody>
      </p:sp>
    </p:spTree>
    <p:extLst>
      <p:ext uri="{BB962C8B-B14F-4D97-AF65-F5344CB8AC3E}">
        <p14:creationId xmlns:p14="http://schemas.microsoft.com/office/powerpoint/2010/main" val="666354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3D3EA7-9C18-452D-B3B6-724E2698AC3B}" type="datetimeFigureOut">
              <a:rPr lang="en-US" smtClean="0"/>
              <a:t>4/10/2016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AD9DE7-1089-4E2D-978D-4CA82000DE42}" type="slidenum">
              <a:rPr lang="en-US" smtClean="0"/>
              <a:t>‹#›</a:t>
            </a:fld>
            <a:endParaRPr lang="en-US"/>
          </a:p>
        </p:txBody>
      </p:sp>
    </p:spTree>
    <p:extLst>
      <p:ext uri="{BB962C8B-B14F-4D97-AF65-F5344CB8AC3E}">
        <p14:creationId xmlns:p14="http://schemas.microsoft.com/office/powerpoint/2010/main" val="1607525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D3EA7-9C18-452D-B3B6-724E2698AC3B}" type="datetimeFigureOut">
              <a:rPr lang="en-US" smtClean="0"/>
              <a:t>4/10/2016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AD9DE7-1089-4E2D-978D-4CA82000DE42}" type="slidenum">
              <a:rPr lang="en-US" smtClean="0"/>
              <a:t>‹#›</a:t>
            </a:fld>
            <a:endParaRPr lang="en-US"/>
          </a:p>
        </p:txBody>
      </p:sp>
    </p:spTree>
    <p:extLst>
      <p:ext uri="{BB962C8B-B14F-4D97-AF65-F5344CB8AC3E}">
        <p14:creationId xmlns:p14="http://schemas.microsoft.com/office/powerpoint/2010/main" val="786615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438669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182" y="152401"/>
            <a:ext cx="8839200"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57200" y="2895601"/>
            <a:ext cx="7696200" cy="3970318"/>
          </a:xfrm>
          <a:prstGeom prst="rect">
            <a:avLst/>
          </a:prstGeom>
          <a:noFill/>
        </p:spPr>
        <p:txBody>
          <a:bodyPr wrap="square" rtlCol="0">
            <a:spAutoFit/>
          </a:bodyPr>
          <a:lstStyle/>
          <a:p>
            <a:r>
              <a:rPr lang="en-US" sz="3600" b="1" u="sng" dirty="0" smtClean="0">
                <a:solidFill>
                  <a:srgbClr val="FA9D40"/>
                </a:solidFill>
                <a:effectLst>
                  <a:outerShdw blurRad="38100" dist="38100" dir="2700000" algn="tl">
                    <a:srgbClr val="000000">
                      <a:alpha val="43137"/>
                    </a:srgbClr>
                  </a:outerShdw>
                </a:effectLst>
              </a:rPr>
              <a:t>In Christ </a:t>
            </a:r>
            <a:r>
              <a:rPr lang="en-US" sz="3600" b="1" dirty="0" smtClean="0">
                <a:solidFill>
                  <a:srgbClr val="FA9D40"/>
                </a:solidFill>
                <a:effectLst>
                  <a:outerShdw blurRad="38100" dist="38100" dir="2700000" algn="tl">
                    <a:srgbClr val="000000">
                      <a:alpha val="43137"/>
                    </a:srgbClr>
                  </a:outerShdw>
                </a:effectLst>
              </a:rPr>
              <a:t>Our Past is Purified</a:t>
            </a:r>
          </a:p>
          <a:p>
            <a:r>
              <a:rPr lang="en-US" sz="3600" b="1" dirty="0" smtClean="0">
                <a:solidFill>
                  <a:srgbClr val="FA9D40"/>
                </a:solidFill>
                <a:effectLst>
                  <a:outerShdw blurRad="38100" dist="38100" dir="2700000" algn="tl">
                    <a:srgbClr val="000000">
                      <a:alpha val="43137"/>
                    </a:srgbClr>
                  </a:outerShdw>
                </a:effectLst>
              </a:rPr>
              <a:t>2 Cor. 5:17</a:t>
            </a:r>
          </a:p>
          <a:p>
            <a:pPr marL="571500" indent="-571500">
              <a:buFont typeface="Wingdings" panose="05000000000000000000" pitchFamily="2" charset="2"/>
              <a:buChar char="v"/>
            </a:pPr>
            <a:r>
              <a:rPr lang="en-US" sz="3600" b="1" dirty="0" smtClean="0">
                <a:solidFill>
                  <a:srgbClr val="FA9D40"/>
                </a:solidFill>
                <a:effectLst>
                  <a:outerShdw blurRad="38100" dist="38100" dir="2700000" algn="tl">
                    <a:srgbClr val="000000">
                      <a:alpha val="43137"/>
                    </a:srgbClr>
                  </a:outerShdw>
                </a:effectLst>
              </a:rPr>
              <a:t>“Anyone”</a:t>
            </a:r>
          </a:p>
          <a:p>
            <a:pPr marL="571500" indent="-571500">
              <a:buFont typeface="Wingdings" panose="05000000000000000000" pitchFamily="2" charset="2"/>
              <a:buChar char="v"/>
            </a:pPr>
            <a:r>
              <a:rPr lang="en-US" sz="3600" b="1" dirty="0" smtClean="0">
                <a:solidFill>
                  <a:srgbClr val="FA9D40"/>
                </a:solidFill>
                <a:effectLst>
                  <a:outerShdw blurRad="38100" dist="38100" dir="2700000" algn="tl">
                    <a:srgbClr val="000000">
                      <a:alpha val="43137"/>
                    </a:srgbClr>
                  </a:outerShdw>
                </a:effectLst>
              </a:rPr>
              <a:t>“New Creation”</a:t>
            </a:r>
          </a:p>
          <a:p>
            <a:pPr marL="571500" indent="-571500">
              <a:buFont typeface="Wingdings" panose="05000000000000000000" pitchFamily="2" charset="2"/>
              <a:buChar char="v"/>
            </a:pPr>
            <a:r>
              <a:rPr lang="en-US" sz="3600" b="1" dirty="0" smtClean="0">
                <a:solidFill>
                  <a:srgbClr val="FA9D40"/>
                </a:solidFill>
                <a:effectLst>
                  <a:outerShdw blurRad="38100" dist="38100" dir="2700000" algn="tl">
                    <a:srgbClr val="000000">
                      <a:alpha val="43137"/>
                    </a:srgbClr>
                  </a:outerShdw>
                </a:effectLst>
              </a:rPr>
              <a:t>“</a:t>
            </a:r>
            <a:r>
              <a:rPr lang="en-US" sz="3600" b="1" u="sng" dirty="0" smtClean="0">
                <a:solidFill>
                  <a:srgbClr val="FA9D40"/>
                </a:solidFill>
                <a:effectLst>
                  <a:outerShdw blurRad="38100" dist="38100" dir="2700000" algn="tl">
                    <a:srgbClr val="000000">
                      <a:alpha val="43137"/>
                    </a:srgbClr>
                  </a:outerShdw>
                </a:effectLst>
              </a:rPr>
              <a:t>Have</a:t>
            </a:r>
            <a:r>
              <a:rPr lang="en-US" sz="3600" b="1" dirty="0" smtClean="0">
                <a:solidFill>
                  <a:srgbClr val="FA9D40"/>
                </a:solidFill>
                <a:effectLst>
                  <a:outerShdw blurRad="38100" dist="38100" dir="2700000" algn="tl">
                    <a:srgbClr val="000000">
                      <a:alpha val="43137"/>
                    </a:srgbClr>
                  </a:outerShdw>
                </a:effectLst>
              </a:rPr>
              <a:t> Passed Away”</a:t>
            </a:r>
          </a:p>
          <a:p>
            <a:pPr marL="571500" indent="-571500">
              <a:buFont typeface="Wingdings" panose="05000000000000000000" pitchFamily="2" charset="2"/>
              <a:buChar char="v"/>
            </a:pPr>
            <a:r>
              <a:rPr lang="en-US" sz="3600" b="1" dirty="0" smtClean="0">
                <a:solidFill>
                  <a:srgbClr val="FA9D40"/>
                </a:solidFill>
                <a:effectLst>
                  <a:outerShdw blurRad="38100" dist="38100" dir="2700000" algn="tl">
                    <a:srgbClr val="000000">
                      <a:alpha val="43137"/>
                    </a:srgbClr>
                  </a:outerShdw>
                </a:effectLst>
              </a:rPr>
              <a:t>“</a:t>
            </a:r>
            <a:r>
              <a:rPr lang="en-US" sz="3600" b="1" u="sng" dirty="0" smtClean="0">
                <a:solidFill>
                  <a:srgbClr val="FA9D40"/>
                </a:solidFill>
                <a:effectLst>
                  <a:outerShdw blurRad="38100" dist="38100" dir="2700000" algn="tl">
                    <a:srgbClr val="000000">
                      <a:alpha val="43137"/>
                    </a:srgbClr>
                  </a:outerShdw>
                </a:effectLst>
              </a:rPr>
              <a:t>All Things </a:t>
            </a:r>
            <a:r>
              <a:rPr lang="en-US" sz="3600" b="1" dirty="0" smtClean="0">
                <a:solidFill>
                  <a:srgbClr val="FA9D40"/>
                </a:solidFill>
                <a:effectLst>
                  <a:outerShdw blurRad="38100" dist="38100" dir="2700000" algn="tl">
                    <a:srgbClr val="000000">
                      <a:alpha val="43137"/>
                    </a:srgbClr>
                  </a:outerShdw>
                </a:effectLst>
              </a:rPr>
              <a:t>Have Become New”</a:t>
            </a:r>
          </a:p>
          <a:p>
            <a:pPr marL="571500" indent="-571500">
              <a:buFont typeface="Wingdings" panose="05000000000000000000" pitchFamily="2" charset="2"/>
              <a:buChar char="v"/>
            </a:pPr>
            <a:endParaRPr lang="en-US" sz="3600" b="1" dirty="0">
              <a:solidFill>
                <a:srgbClr val="F79443"/>
              </a:solidFill>
              <a:effectLst>
                <a:outerShdw blurRad="38100" dist="38100" dir="2700000" algn="tl">
                  <a:srgbClr val="000000">
                    <a:alpha val="43137"/>
                  </a:srgbClr>
                </a:outerShdw>
              </a:effectLst>
            </a:endParaRPr>
          </a:p>
        </p:txBody>
      </p:sp>
      <p:sp>
        <p:nvSpPr>
          <p:cNvPr id="4" name="TextBox 3"/>
          <p:cNvSpPr txBox="1"/>
          <p:nvPr/>
        </p:nvSpPr>
        <p:spPr>
          <a:xfrm>
            <a:off x="450011" y="457200"/>
            <a:ext cx="4343400" cy="830997"/>
          </a:xfrm>
          <a:prstGeom prst="rect">
            <a:avLst/>
          </a:prstGeom>
          <a:noFill/>
        </p:spPr>
        <p:txBody>
          <a:bodyPr wrap="square" rtlCol="0">
            <a:spAutoFit/>
          </a:bodyPr>
          <a:lstStyle/>
          <a:p>
            <a:r>
              <a:rPr lang="en-US" sz="4800" b="1" dirty="0" smtClean="0">
                <a:effectLst>
                  <a:outerShdw blurRad="38100" dist="38100" dir="2700000" algn="tl">
                    <a:srgbClr val="000000">
                      <a:alpha val="43137"/>
                    </a:srgbClr>
                  </a:outerShdw>
                </a:effectLst>
              </a:rPr>
              <a:t>IN CHRIST</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115494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182" y="152401"/>
            <a:ext cx="8839200"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57200" y="2895601"/>
            <a:ext cx="7696200" cy="3416320"/>
          </a:xfrm>
          <a:prstGeom prst="rect">
            <a:avLst/>
          </a:prstGeom>
          <a:noFill/>
        </p:spPr>
        <p:txBody>
          <a:bodyPr wrap="square" rtlCol="0">
            <a:spAutoFit/>
          </a:bodyPr>
          <a:lstStyle/>
          <a:p>
            <a:r>
              <a:rPr lang="en-US" sz="3600" b="1" u="sng" dirty="0" smtClean="0">
                <a:solidFill>
                  <a:srgbClr val="F79443"/>
                </a:solidFill>
                <a:effectLst>
                  <a:outerShdw blurRad="38100" dist="38100" dir="2700000" algn="tl">
                    <a:srgbClr val="000000">
                      <a:alpha val="43137"/>
                    </a:srgbClr>
                  </a:outerShdw>
                </a:effectLst>
              </a:rPr>
              <a:t>In Christ </a:t>
            </a:r>
            <a:r>
              <a:rPr lang="en-US" sz="3600" b="1" dirty="0" smtClean="0">
                <a:solidFill>
                  <a:srgbClr val="F79443"/>
                </a:solidFill>
                <a:effectLst>
                  <a:outerShdw blurRad="38100" dist="38100" dir="2700000" algn="tl">
                    <a:srgbClr val="000000">
                      <a:alpha val="43137"/>
                    </a:srgbClr>
                  </a:outerShdw>
                </a:effectLst>
              </a:rPr>
              <a:t>Our Past is Predictable  </a:t>
            </a:r>
            <a:endParaRPr lang="en-US" sz="3600" b="1" dirty="0">
              <a:solidFill>
                <a:srgbClr val="F79443"/>
              </a:solidFill>
              <a:effectLst>
                <a:outerShdw blurRad="38100" dist="38100" dir="2700000" algn="tl">
                  <a:srgbClr val="000000">
                    <a:alpha val="43137"/>
                  </a:srgbClr>
                </a:outerShdw>
              </a:effectLst>
            </a:endParaRPr>
          </a:p>
          <a:p>
            <a:r>
              <a:rPr lang="en-US" sz="3600" b="1" dirty="0" smtClean="0">
                <a:solidFill>
                  <a:srgbClr val="F79443"/>
                </a:solidFill>
                <a:effectLst>
                  <a:outerShdw blurRad="38100" dist="38100" dir="2700000" algn="tl">
                    <a:srgbClr val="000000">
                      <a:alpha val="43137"/>
                    </a:srgbClr>
                  </a:outerShdw>
                </a:effectLst>
              </a:rPr>
              <a:t>Two ways to look at the Past</a:t>
            </a:r>
          </a:p>
          <a:p>
            <a:pPr marL="571500" indent="-571500">
              <a:buFont typeface="Wingdings" panose="05000000000000000000" pitchFamily="2" charset="2"/>
              <a:buChar char="v"/>
            </a:pPr>
            <a:r>
              <a:rPr lang="en-US" sz="3600" b="1" dirty="0" smtClean="0">
                <a:solidFill>
                  <a:srgbClr val="F79443"/>
                </a:solidFill>
                <a:effectLst>
                  <a:outerShdw blurRad="38100" dist="38100" dir="2700000" algn="tl">
                    <a:srgbClr val="000000">
                      <a:alpha val="43137"/>
                    </a:srgbClr>
                  </a:outerShdw>
                </a:effectLst>
              </a:rPr>
              <a:t>With Regret and Disappointment </a:t>
            </a:r>
          </a:p>
          <a:p>
            <a:pPr marL="571500" indent="-571500">
              <a:buFont typeface="Wingdings" panose="05000000000000000000" pitchFamily="2" charset="2"/>
              <a:buChar char="v"/>
            </a:pPr>
            <a:r>
              <a:rPr lang="en-US" sz="3600" b="1" dirty="0" smtClean="0">
                <a:solidFill>
                  <a:srgbClr val="F79443"/>
                </a:solidFill>
                <a:effectLst>
                  <a:outerShdw blurRad="38100" dist="38100" dir="2700000" algn="tl">
                    <a:srgbClr val="000000">
                      <a:alpha val="43137"/>
                    </a:srgbClr>
                  </a:outerShdw>
                </a:effectLst>
              </a:rPr>
              <a:t>1 Timothy 1:15</a:t>
            </a:r>
          </a:p>
          <a:p>
            <a:pPr marL="571500" indent="-571500">
              <a:buFont typeface="Wingdings" panose="05000000000000000000" pitchFamily="2" charset="2"/>
              <a:buChar char="v"/>
            </a:pPr>
            <a:r>
              <a:rPr lang="en-US" sz="3600" b="1" dirty="0" smtClean="0">
                <a:solidFill>
                  <a:srgbClr val="F79443"/>
                </a:solidFill>
                <a:effectLst>
                  <a:outerShdw blurRad="38100" dist="38100" dir="2700000" algn="tl">
                    <a:srgbClr val="000000">
                      <a:alpha val="43137"/>
                    </a:srgbClr>
                  </a:outerShdw>
                </a:effectLst>
              </a:rPr>
              <a:t>Amazement and Pride</a:t>
            </a:r>
          </a:p>
          <a:p>
            <a:pPr marL="571500" indent="-571500">
              <a:buFont typeface="Wingdings" panose="05000000000000000000" pitchFamily="2" charset="2"/>
              <a:buChar char="v"/>
            </a:pPr>
            <a:r>
              <a:rPr lang="en-US" sz="3600" b="1" dirty="0" smtClean="0">
                <a:solidFill>
                  <a:srgbClr val="F79443"/>
                </a:solidFill>
                <a:effectLst>
                  <a:outerShdw blurRad="38100" dist="38100" dir="2700000" algn="tl">
                    <a:srgbClr val="000000">
                      <a:alpha val="43137"/>
                    </a:srgbClr>
                  </a:outerShdw>
                </a:effectLst>
              </a:rPr>
              <a:t>2 Timothy 4:7-8</a:t>
            </a:r>
            <a:endParaRPr lang="en-US" sz="3600" b="1" dirty="0">
              <a:solidFill>
                <a:srgbClr val="F79443"/>
              </a:solidFill>
              <a:effectLst>
                <a:outerShdw blurRad="38100" dist="38100" dir="2700000" algn="tl">
                  <a:srgbClr val="000000">
                    <a:alpha val="43137"/>
                  </a:srgbClr>
                </a:outerShdw>
              </a:effectLst>
            </a:endParaRPr>
          </a:p>
        </p:txBody>
      </p:sp>
      <p:sp>
        <p:nvSpPr>
          <p:cNvPr id="2" name="TextBox 1"/>
          <p:cNvSpPr txBox="1"/>
          <p:nvPr/>
        </p:nvSpPr>
        <p:spPr>
          <a:xfrm>
            <a:off x="457200" y="457200"/>
            <a:ext cx="3048000" cy="830997"/>
          </a:xfrm>
          <a:prstGeom prst="rect">
            <a:avLst/>
          </a:prstGeom>
          <a:noFill/>
        </p:spPr>
        <p:txBody>
          <a:bodyPr wrap="square" rtlCol="0">
            <a:spAutoFit/>
          </a:bodyPr>
          <a:lstStyle/>
          <a:p>
            <a:r>
              <a:rPr lang="en-US" sz="4800" b="1" dirty="0" smtClean="0">
                <a:effectLst>
                  <a:outerShdw blurRad="38100" dist="38100" dir="2700000" algn="tl">
                    <a:srgbClr val="000000">
                      <a:alpha val="43137"/>
                    </a:srgbClr>
                  </a:outerShdw>
                </a:effectLst>
              </a:rPr>
              <a:t>IN CHRIST</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84138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182" y="152401"/>
            <a:ext cx="8839200"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57200" y="2895601"/>
            <a:ext cx="7696200" cy="2862322"/>
          </a:xfrm>
          <a:prstGeom prst="rect">
            <a:avLst/>
          </a:prstGeom>
          <a:noFill/>
        </p:spPr>
        <p:txBody>
          <a:bodyPr wrap="square" rtlCol="0">
            <a:spAutoFit/>
          </a:bodyPr>
          <a:lstStyle/>
          <a:p>
            <a:r>
              <a:rPr lang="en-US" sz="3600" b="1" u="sng" dirty="0" smtClean="0">
                <a:solidFill>
                  <a:srgbClr val="FF0000"/>
                </a:solidFill>
                <a:effectLst>
                  <a:outerShdw blurRad="38100" dist="38100" dir="2700000" algn="tl">
                    <a:srgbClr val="000000">
                      <a:alpha val="43137"/>
                    </a:srgbClr>
                  </a:outerShdw>
                </a:effectLst>
              </a:rPr>
              <a:t>In Christ </a:t>
            </a:r>
            <a:r>
              <a:rPr lang="en-US" sz="3600" b="1" dirty="0" smtClean="0">
                <a:solidFill>
                  <a:srgbClr val="FF0000"/>
                </a:solidFill>
                <a:effectLst>
                  <a:outerShdw blurRad="38100" dist="38100" dir="2700000" algn="tl">
                    <a:srgbClr val="000000">
                      <a:alpha val="43137"/>
                    </a:srgbClr>
                  </a:outerShdw>
                </a:effectLst>
              </a:rPr>
              <a:t>Our Present is Profound </a:t>
            </a:r>
          </a:p>
          <a:p>
            <a:pPr marL="571500" indent="-571500">
              <a:buFont typeface="Wingdings" panose="05000000000000000000" pitchFamily="2" charset="2"/>
              <a:buChar char="v"/>
            </a:pPr>
            <a:r>
              <a:rPr lang="en-US" sz="3600" b="1" dirty="0" smtClean="0">
                <a:solidFill>
                  <a:srgbClr val="FF0000"/>
                </a:solidFill>
                <a:effectLst>
                  <a:outerShdw blurRad="38100" dist="38100" dir="2700000" algn="tl">
                    <a:srgbClr val="000000">
                      <a:alpha val="43137"/>
                    </a:srgbClr>
                  </a:outerShdw>
                </a:effectLst>
              </a:rPr>
              <a:t>We are Children of God</a:t>
            </a:r>
          </a:p>
          <a:p>
            <a:pPr marL="571500" indent="-571500">
              <a:buFont typeface="Wingdings" panose="05000000000000000000" pitchFamily="2" charset="2"/>
              <a:buChar char="v"/>
            </a:pPr>
            <a:r>
              <a:rPr lang="en-US" sz="3600" b="1" dirty="0" smtClean="0">
                <a:solidFill>
                  <a:srgbClr val="FF0000"/>
                </a:solidFill>
                <a:effectLst>
                  <a:outerShdw blurRad="38100" dist="38100" dir="2700000" algn="tl">
                    <a:srgbClr val="000000">
                      <a:alpha val="43137"/>
                    </a:srgbClr>
                  </a:outerShdw>
                </a:effectLst>
              </a:rPr>
              <a:t>Rom. 8:15-17</a:t>
            </a:r>
          </a:p>
          <a:p>
            <a:pPr marL="571500" indent="-571500">
              <a:buFont typeface="Wingdings" panose="05000000000000000000" pitchFamily="2" charset="2"/>
              <a:buChar char="v"/>
            </a:pPr>
            <a:r>
              <a:rPr lang="en-US" sz="3600" b="1" dirty="0" smtClean="0">
                <a:solidFill>
                  <a:srgbClr val="FF0000"/>
                </a:solidFill>
                <a:effectLst>
                  <a:outerShdw blurRad="38100" dist="38100" dir="2700000" algn="tl">
                    <a:srgbClr val="000000">
                      <a:alpha val="43137"/>
                    </a:srgbClr>
                  </a:outerShdw>
                </a:effectLst>
              </a:rPr>
              <a:t>We are Predestined For Greatness</a:t>
            </a:r>
          </a:p>
          <a:p>
            <a:pPr marL="571500" indent="-571500">
              <a:buFont typeface="Wingdings" panose="05000000000000000000" pitchFamily="2" charset="2"/>
              <a:buChar char="v"/>
            </a:pPr>
            <a:r>
              <a:rPr lang="en-US" sz="3600" b="1" dirty="0" smtClean="0">
                <a:solidFill>
                  <a:srgbClr val="FF0000"/>
                </a:solidFill>
                <a:effectLst>
                  <a:outerShdw blurRad="38100" dist="38100" dir="2700000" algn="tl">
                    <a:srgbClr val="000000">
                      <a:alpha val="43137"/>
                    </a:srgbClr>
                  </a:outerShdw>
                </a:effectLst>
              </a:rPr>
              <a:t>Eph. 2:10, Rom. 8:10-12</a:t>
            </a:r>
            <a:endParaRPr lang="en-US" sz="3600" b="1" dirty="0">
              <a:solidFill>
                <a:srgbClr val="FF0000"/>
              </a:solidFill>
              <a:effectLst>
                <a:outerShdw blurRad="38100" dist="38100" dir="2700000" algn="tl">
                  <a:srgbClr val="000000">
                    <a:alpha val="43137"/>
                  </a:srgbClr>
                </a:outerShdw>
              </a:effectLst>
            </a:endParaRPr>
          </a:p>
        </p:txBody>
      </p:sp>
      <p:sp>
        <p:nvSpPr>
          <p:cNvPr id="2" name="TextBox 1"/>
          <p:cNvSpPr txBox="1"/>
          <p:nvPr/>
        </p:nvSpPr>
        <p:spPr>
          <a:xfrm>
            <a:off x="457200" y="457200"/>
            <a:ext cx="3048000" cy="830997"/>
          </a:xfrm>
          <a:prstGeom prst="rect">
            <a:avLst/>
          </a:prstGeom>
          <a:noFill/>
        </p:spPr>
        <p:txBody>
          <a:bodyPr wrap="square" rtlCol="0">
            <a:spAutoFit/>
          </a:bodyPr>
          <a:lstStyle/>
          <a:p>
            <a:r>
              <a:rPr lang="en-US" sz="4800" b="1" dirty="0" smtClean="0">
                <a:effectLst>
                  <a:outerShdw blurRad="38100" dist="38100" dir="2700000" algn="tl">
                    <a:srgbClr val="000000">
                      <a:alpha val="43137"/>
                    </a:srgbClr>
                  </a:outerShdw>
                </a:effectLst>
              </a:rPr>
              <a:t>IN CHRIST</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26746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182" y="152401"/>
            <a:ext cx="8839200"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57200" y="2895601"/>
            <a:ext cx="7696200" cy="2862322"/>
          </a:xfrm>
          <a:prstGeom prst="rect">
            <a:avLst/>
          </a:prstGeom>
          <a:noFill/>
        </p:spPr>
        <p:txBody>
          <a:bodyPr wrap="square" rtlCol="0">
            <a:spAutoFit/>
          </a:bodyPr>
          <a:lstStyle/>
          <a:p>
            <a:r>
              <a:rPr lang="en-US" sz="3600" b="1" u="sng" dirty="0" smtClean="0">
                <a:solidFill>
                  <a:srgbClr val="4ED93B"/>
                </a:solidFill>
                <a:effectLst>
                  <a:outerShdw blurRad="38100" dist="38100" dir="2700000" algn="tl">
                    <a:srgbClr val="000000">
                      <a:alpha val="43137"/>
                    </a:srgbClr>
                  </a:outerShdw>
                </a:effectLst>
              </a:rPr>
              <a:t>In Christ </a:t>
            </a:r>
            <a:r>
              <a:rPr lang="en-US" sz="3600" b="1" dirty="0" smtClean="0">
                <a:solidFill>
                  <a:srgbClr val="4ED93B"/>
                </a:solidFill>
                <a:effectLst>
                  <a:outerShdw blurRad="38100" dist="38100" dir="2700000" algn="tl">
                    <a:srgbClr val="000000">
                      <a:alpha val="43137"/>
                    </a:srgbClr>
                  </a:outerShdw>
                </a:effectLst>
              </a:rPr>
              <a:t>Our Far Future is Fascinating</a:t>
            </a:r>
          </a:p>
          <a:p>
            <a:pPr marL="571500" indent="-571500">
              <a:buFont typeface="Wingdings" panose="05000000000000000000" pitchFamily="2" charset="2"/>
              <a:buChar char="v"/>
            </a:pPr>
            <a:r>
              <a:rPr lang="en-US" sz="3600" b="1" dirty="0" smtClean="0">
                <a:solidFill>
                  <a:srgbClr val="4ED93B"/>
                </a:solidFill>
                <a:effectLst>
                  <a:outerShdw blurRad="38100" dist="38100" dir="2700000" algn="tl">
                    <a:srgbClr val="000000">
                      <a:alpha val="43137"/>
                    </a:srgbClr>
                  </a:outerShdw>
                </a:effectLst>
              </a:rPr>
              <a:t>Promises We Have</a:t>
            </a:r>
          </a:p>
          <a:p>
            <a:pPr marL="571500" indent="-571500">
              <a:buFont typeface="Wingdings" panose="05000000000000000000" pitchFamily="2" charset="2"/>
              <a:buChar char="v"/>
            </a:pPr>
            <a:r>
              <a:rPr lang="en-US" sz="3600" b="1" dirty="0" smtClean="0">
                <a:solidFill>
                  <a:srgbClr val="4ED93B"/>
                </a:solidFill>
                <a:effectLst>
                  <a:outerShdw blurRad="38100" dist="38100" dir="2700000" algn="tl">
                    <a:srgbClr val="000000">
                      <a:alpha val="43137"/>
                    </a:srgbClr>
                  </a:outerShdw>
                </a:effectLst>
              </a:rPr>
              <a:t>1 Timothy 1:15</a:t>
            </a:r>
          </a:p>
          <a:p>
            <a:pPr marL="571500" indent="-571500">
              <a:buFont typeface="Wingdings" panose="05000000000000000000" pitchFamily="2" charset="2"/>
              <a:buChar char="v"/>
            </a:pPr>
            <a:r>
              <a:rPr lang="en-US" sz="3600" b="1" dirty="0" smtClean="0">
                <a:solidFill>
                  <a:srgbClr val="4ED93B"/>
                </a:solidFill>
                <a:effectLst>
                  <a:outerShdw blurRad="38100" dist="38100" dir="2700000" algn="tl">
                    <a:srgbClr val="000000">
                      <a:alpha val="43137"/>
                    </a:srgbClr>
                  </a:outerShdw>
                </a:effectLst>
              </a:rPr>
              <a:t>Possibilities We can’t Even Imagine</a:t>
            </a:r>
          </a:p>
          <a:p>
            <a:pPr marL="571500" indent="-571500">
              <a:buFont typeface="Wingdings" panose="05000000000000000000" pitchFamily="2" charset="2"/>
              <a:buChar char="v"/>
            </a:pPr>
            <a:r>
              <a:rPr lang="en-US" sz="3600" b="1" dirty="0" smtClean="0">
                <a:solidFill>
                  <a:srgbClr val="4ED93B"/>
                </a:solidFill>
                <a:effectLst>
                  <a:outerShdw blurRad="38100" dist="38100" dir="2700000" algn="tl">
                    <a:srgbClr val="000000">
                      <a:alpha val="43137"/>
                    </a:srgbClr>
                  </a:outerShdw>
                </a:effectLst>
              </a:rPr>
              <a:t>1 Corinthians 2:9</a:t>
            </a:r>
          </a:p>
        </p:txBody>
      </p:sp>
      <p:sp>
        <p:nvSpPr>
          <p:cNvPr id="2" name="TextBox 1"/>
          <p:cNvSpPr txBox="1"/>
          <p:nvPr/>
        </p:nvSpPr>
        <p:spPr>
          <a:xfrm>
            <a:off x="457200" y="457200"/>
            <a:ext cx="3048000" cy="830997"/>
          </a:xfrm>
          <a:prstGeom prst="rect">
            <a:avLst/>
          </a:prstGeom>
          <a:noFill/>
        </p:spPr>
        <p:txBody>
          <a:bodyPr wrap="square" rtlCol="0">
            <a:spAutoFit/>
          </a:bodyPr>
          <a:lstStyle/>
          <a:p>
            <a:r>
              <a:rPr lang="en-US" sz="4800" b="1" dirty="0" smtClean="0">
                <a:effectLst>
                  <a:outerShdw blurRad="38100" dist="38100" dir="2700000" algn="tl">
                    <a:srgbClr val="000000">
                      <a:alpha val="43137"/>
                    </a:srgbClr>
                  </a:outerShdw>
                </a:effectLst>
              </a:rPr>
              <a:t>IN CHRIST</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8774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100"/>
            <a:ext cx="9144000" cy="6896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035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25824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1342</TotalTime>
  <Words>822</Words>
  <Application>Microsoft Office PowerPoint</Application>
  <PresentationFormat>On-screen Show (4:3)</PresentationFormat>
  <Paragraphs>66</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GBC</cp:lastModifiedBy>
  <cp:revision>24</cp:revision>
  <cp:lastPrinted>2016-04-10T14:44:59Z</cp:lastPrinted>
  <dcterms:created xsi:type="dcterms:W3CDTF">2016-04-09T18:14:02Z</dcterms:created>
  <dcterms:modified xsi:type="dcterms:W3CDTF">2016-04-10T17:26:27Z</dcterms:modified>
</cp:coreProperties>
</file>