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59" r:id="rId4"/>
    <p:sldId id="260" r:id="rId5"/>
    <p:sldId id="261" r:id="rId6"/>
    <p:sldId id="262" r:id="rId7"/>
    <p:sldId id="264" r:id="rId8"/>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14" autoAdjust="0"/>
  </p:normalViewPr>
  <p:slideViewPr>
    <p:cSldViewPr>
      <p:cViewPr>
        <p:scale>
          <a:sx n="76" d="100"/>
          <a:sy n="76" d="100"/>
        </p:scale>
        <p:origin x="-336"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36" tIns="46968" rIns="93936" bIns="46968" rtlCol="0"/>
          <a:lstStyle>
            <a:lvl1pPr algn="l">
              <a:defRPr sz="1200" smtClean="0"/>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3936" tIns="46968" rIns="93936" bIns="46968" rtlCol="0"/>
          <a:lstStyle>
            <a:lvl1pPr algn="r">
              <a:defRPr sz="1200" smtClean="0"/>
            </a:lvl1pPr>
          </a:lstStyle>
          <a:p>
            <a:pPr>
              <a:defRPr/>
            </a:pPr>
            <a:fld id="{84E96794-A28E-4F99-9EFD-E7F346AEC73B}" type="datetimeFigureOut">
              <a:rPr lang="en-US"/>
              <a:pPr>
                <a:defRPr/>
              </a:pPr>
              <a:t>9/10/2017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US" noProof="0" smtClean="0"/>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3936" tIns="46968" rIns="93936" bIns="4696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93175"/>
            <a:ext cx="3067050" cy="468313"/>
          </a:xfrm>
          <a:prstGeom prst="rect">
            <a:avLst/>
          </a:prstGeom>
        </p:spPr>
        <p:txBody>
          <a:bodyPr vert="horz" lIns="93936" tIns="46968" rIns="93936" bIns="46968"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3936" tIns="46968" rIns="93936" bIns="46968" rtlCol="0" anchor="b"/>
          <a:lstStyle>
            <a:lvl1pPr algn="r">
              <a:defRPr sz="1200" smtClean="0"/>
            </a:lvl1pPr>
          </a:lstStyle>
          <a:p>
            <a:pPr>
              <a:defRPr/>
            </a:pPr>
            <a:fld id="{C69D52CE-EBCA-4D22-89F8-E3B9611DB308}" type="slidenum">
              <a:rPr lang="en-US"/>
              <a:pPr>
                <a:defRPr/>
              </a:pPr>
              <a:t>‹#›</a:t>
            </a:fld>
            <a:endParaRPr lang="en-US"/>
          </a:p>
        </p:txBody>
      </p:sp>
    </p:spTree>
    <p:extLst>
      <p:ext uri="{BB962C8B-B14F-4D97-AF65-F5344CB8AC3E}">
        <p14:creationId xmlns:p14="http://schemas.microsoft.com/office/powerpoint/2010/main" val="35815237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C1C8CA5-C1E8-4AE9-88DA-F9E3E43CC54C}" type="slidenum">
              <a:rPr lang="en-US" altLang="en-US"/>
              <a:pPr eaLnBrk="1" hangingPunct="1"/>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John 13:34</a:t>
            </a:r>
          </a:p>
          <a:p>
            <a:pPr>
              <a:spcBef>
                <a:spcPct val="0"/>
              </a:spcBef>
            </a:pPr>
            <a:r>
              <a:rPr lang="en-US" altLang="en-US" smtClean="0"/>
              <a:t>A new commandment I give to you, that you love one another; as I have loved you, that you also love one another.</a:t>
            </a:r>
          </a:p>
          <a:p>
            <a:pPr>
              <a:spcBef>
                <a:spcPct val="0"/>
              </a:spcBef>
            </a:pPr>
            <a:endParaRPr lang="en-US" altLang="en-US" smtClean="0"/>
          </a:p>
          <a:p>
            <a:pPr>
              <a:spcBef>
                <a:spcPct val="0"/>
              </a:spcBef>
            </a:pPr>
            <a:r>
              <a:rPr lang="en-US" altLang="en-US" smtClean="0"/>
              <a:t> Matthew 5:43-44</a:t>
            </a:r>
          </a:p>
          <a:p>
            <a:pPr>
              <a:spcBef>
                <a:spcPct val="0"/>
              </a:spcBef>
            </a:pPr>
            <a:endParaRPr lang="en-US" altLang="en-US" smtClean="0"/>
          </a:p>
          <a:p>
            <a:pPr>
              <a:spcBef>
                <a:spcPct val="0"/>
              </a:spcBef>
            </a:pPr>
            <a:r>
              <a:rPr lang="en-US" altLang="en-US" smtClean="0"/>
              <a:t>43 “You have heard that it was said, ‘You shall love your neighbor[a] and hate your enemy.’ 44 But I say to you, love your enemies, bless those who curse you, do good to those who hate you, and pray for those who spitefully use you and persecute you,</a:t>
            </a:r>
          </a:p>
          <a:p>
            <a:pPr>
              <a:spcBef>
                <a:spcPct val="0"/>
              </a:spcBef>
            </a:pPr>
            <a:endParaRPr lang="en-US" altLang="en-US" smtClean="0"/>
          </a:p>
          <a:p>
            <a:pPr>
              <a:spcBef>
                <a:spcPct val="0"/>
              </a:spcBef>
            </a:pPr>
            <a:r>
              <a:rPr lang="en-US" altLang="en-US" smtClean="0"/>
              <a:t>John 16:27</a:t>
            </a:r>
          </a:p>
          <a:p>
            <a:pPr>
              <a:spcBef>
                <a:spcPct val="0"/>
              </a:spcBef>
            </a:pPr>
            <a:r>
              <a:rPr lang="en-US" altLang="en-US" smtClean="0"/>
              <a:t>for the Father Himself loves you, because you have loved Me, and have believed that I came forth from God.</a:t>
            </a:r>
          </a:p>
          <a:p>
            <a:pPr>
              <a:spcBef>
                <a:spcPct val="0"/>
              </a:spcBef>
            </a:pPr>
            <a:endParaRPr lang="en-US" altLang="en-US" smtClean="0"/>
          </a:p>
          <a:p>
            <a:pPr>
              <a:spcBef>
                <a:spcPct val="0"/>
              </a:spcBef>
            </a:pPr>
            <a:r>
              <a:rPr lang="en-US" altLang="en-US" smtClean="0"/>
              <a:t> Romans 5:8-9New King James Version (NKJV)</a:t>
            </a:r>
          </a:p>
          <a:p>
            <a:pPr>
              <a:spcBef>
                <a:spcPct val="0"/>
              </a:spcBef>
            </a:pPr>
            <a:endParaRPr lang="en-US" altLang="en-US" smtClean="0"/>
          </a:p>
          <a:p>
            <a:pPr>
              <a:spcBef>
                <a:spcPct val="0"/>
              </a:spcBef>
            </a:pPr>
            <a:r>
              <a:rPr lang="en-US" altLang="en-US" smtClean="0"/>
              <a:t>8 But God demonstrates His own love toward us, in that while we were still sinners, Christ died for us.</a:t>
            </a:r>
          </a:p>
          <a:p>
            <a:pPr>
              <a:spcBef>
                <a:spcPct val="0"/>
              </a:spcBef>
            </a:pPr>
            <a:endParaRPr lang="en-US" altLang="en-US" smtClean="0"/>
          </a:p>
          <a:p>
            <a:pPr>
              <a:spcBef>
                <a:spcPct val="0"/>
              </a:spcBef>
            </a:pPr>
            <a:r>
              <a:rPr lang="en-US" altLang="en-US" smtClean="0"/>
              <a:t>Romans 8:35</a:t>
            </a:r>
          </a:p>
          <a:p>
            <a:pPr>
              <a:spcBef>
                <a:spcPct val="0"/>
              </a:spcBef>
            </a:pPr>
            <a:r>
              <a:rPr lang="en-US" altLang="en-US" smtClean="0"/>
              <a:t>Who shall separate us from the love of Christ? Shall tribulation, or distress, or persecution, or famine, or nakedness, or peril, or sword?</a:t>
            </a:r>
          </a:p>
          <a:p>
            <a:pPr>
              <a:spcBef>
                <a:spcPct val="0"/>
              </a:spcBef>
            </a:pPr>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9CACC4B-A1E9-4541-B887-A640DCADCF81}" type="slidenum">
              <a:rPr lang="en-US" altLang="en-US"/>
              <a:pPr eaLnBrk="1" hangingPunct="1"/>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Rom 8:35,37-39</a:t>
            </a:r>
          </a:p>
          <a:p>
            <a:pPr>
              <a:spcBef>
                <a:spcPct val="0"/>
              </a:spcBef>
            </a:pPr>
            <a:r>
              <a:rPr lang="en-US" altLang="en-US" smtClean="0"/>
              <a:t> 35 Who shall separate us from the love of Christ? Shall tribulation, or distress, or persecution, or famine, or nakedness, or peril, or sword? </a:t>
            </a:r>
          </a:p>
          <a:p>
            <a:pPr>
              <a:spcBef>
                <a:spcPct val="0"/>
              </a:spcBef>
            </a:pPr>
            <a:endParaRPr lang="en-US" altLang="en-US" smtClean="0"/>
          </a:p>
          <a:p>
            <a:pPr>
              <a:spcBef>
                <a:spcPct val="0"/>
              </a:spcBef>
            </a:pPr>
            <a:r>
              <a:rPr lang="en-US" altLang="en-US" smtClean="0"/>
              <a:t>37 Yet in all these things we are more than conquerors through Him who loved us. 38 For I am persuaded that neither death nor life, nor angels nor principalities nor powers, nor things present nor things to come, 39 nor height nor depth, nor any other created thing, shall be able to separate us from the love of God which is in Christ Jesus our Lord.</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95F430D-441F-4D7A-939E-72488E350604}" type="slidenum">
              <a:rPr lang="en-US" altLang="en-US"/>
              <a:pPr eaLnBrk="1" hangingPunct="1"/>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John 10:17</a:t>
            </a:r>
          </a:p>
          <a:p>
            <a:pPr>
              <a:spcBef>
                <a:spcPct val="0"/>
              </a:spcBef>
            </a:pPr>
            <a:r>
              <a:rPr lang="en-US" altLang="en-US" smtClean="0"/>
              <a:t>“Therefore My Father loves Me, because I lay down My life that I may take it again.</a:t>
            </a:r>
          </a:p>
          <a:p>
            <a:pPr>
              <a:spcBef>
                <a:spcPct val="0"/>
              </a:spcBef>
            </a:pPr>
            <a:endParaRPr lang="en-US" altLang="en-US" smtClean="0"/>
          </a:p>
          <a:p>
            <a:pPr>
              <a:spcBef>
                <a:spcPct val="0"/>
              </a:spcBef>
            </a:pPr>
            <a:r>
              <a:rPr lang="en-US" altLang="en-US" smtClean="0"/>
              <a:t>Luke 22:41-43New King James Version (NKJV)</a:t>
            </a:r>
          </a:p>
          <a:p>
            <a:pPr>
              <a:spcBef>
                <a:spcPct val="0"/>
              </a:spcBef>
            </a:pPr>
            <a:endParaRPr lang="en-US" altLang="en-US" smtClean="0"/>
          </a:p>
          <a:p>
            <a:pPr>
              <a:spcBef>
                <a:spcPct val="0"/>
              </a:spcBef>
            </a:pPr>
            <a:r>
              <a:rPr lang="en-US" altLang="en-US" smtClean="0"/>
              <a:t>41 And He was withdrawn from them about a stone’s throw, and He knelt down and prayed, 42 saying, “Father, if it is Your will, take this cup away from Me; nevertheless not My will, but Yours, be done.” 43 Then an angel appeared to Him from heaven, strengthening Him. </a:t>
            </a:r>
          </a:p>
          <a:p>
            <a:pPr>
              <a:spcBef>
                <a:spcPct val="0"/>
              </a:spcBef>
            </a:pPr>
            <a:r>
              <a:rPr lang="en-US" altLang="en-US" smtClean="0"/>
              <a:t>Galatians 2:20</a:t>
            </a:r>
          </a:p>
          <a:p>
            <a:pPr>
              <a:spcBef>
                <a:spcPct val="0"/>
              </a:spcBef>
            </a:pPr>
            <a:r>
              <a:rPr lang="en-US" altLang="en-US" smtClean="0"/>
              <a:t>I have been crucified with Christ; it is no longer I who live, but Christ lives in me; and the life which I now live in the flesh I live by faith in the Son of God, who loved me and gave Himself for me.</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0CA7D0E-D71D-4E06-B8D2-561165310030}" type="slidenum">
              <a:rPr lang="en-US" altLang="en-US"/>
              <a:pPr eaLnBrk="1" hangingPunct="1"/>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Our Identity in Christ confirms His authenticity</a:t>
            </a:r>
          </a:p>
          <a:p>
            <a:pPr marL="234841" indent="-234841" fontAlgn="auto">
              <a:spcBef>
                <a:spcPts val="0"/>
              </a:spcBef>
              <a:spcAft>
                <a:spcPts val="0"/>
              </a:spcAft>
              <a:buClr>
                <a:schemeClr val="tx1"/>
              </a:buClr>
              <a:buFont typeface="Arial" panose="020B0604020202020204" pitchFamily="34" charset="0"/>
              <a:buChar char="•"/>
              <a:defRPr/>
            </a:pPr>
            <a:r>
              <a:rPr lang="en-US" dirty="0" smtClean="0"/>
              <a:t> We have eternal existence</a:t>
            </a:r>
          </a:p>
          <a:p>
            <a:pPr marL="234841" indent="-234841" fontAlgn="auto">
              <a:spcBef>
                <a:spcPts val="0"/>
              </a:spcBef>
              <a:spcAft>
                <a:spcPts val="0"/>
              </a:spcAft>
              <a:buClr>
                <a:schemeClr val="tx1"/>
              </a:buClr>
              <a:buFont typeface="Arial" panose="020B0604020202020204" pitchFamily="34" charset="0"/>
              <a:buChar char="•"/>
              <a:defRPr/>
            </a:pPr>
            <a:r>
              <a:rPr lang="en-US" dirty="0" smtClean="0"/>
              <a:t> We are His children and have Christ’s inheritance</a:t>
            </a:r>
          </a:p>
          <a:p>
            <a:pPr marL="234841" indent="-234841" fontAlgn="auto">
              <a:spcBef>
                <a:spcPts val="0"/>
              </a:spcBef>
              <a:spcAft>
                <a:spcPts val="0"/>
              </a:spcAft>
              <a:buClr>
                <a:schemeClr val="tx1"/>
              </a:buClr>
              <a:buFont typeface="Arial" panose="020B0604020202020204" pitchFamily="34" charset="0"/>
              <a:buChar char="•"/>
              <a:defRPr/>
            </a:pPr>
            <a:r>
              <a:rPr lang="en-US" dirty="0" smtClean="0"/>
              <a:t> We have eternal security</a:t>
            </a:r>
          </a:p>
          <a:p>
            <a:pPr marL="234841" indent="-234841" fontAlgn="auto">
              <a:spcBef>
                <a:spcPts val="0"/>
              </a:spcBef>
              <a:spcAft>
                <a:spcPts val="0"/>
              </a:spcAft>
              <a:buClr>
                <a:schemeClr val="tx1"/>
              </a:buClr>
              <a:buFont typeface="Arial" panose="020B0604020202020204" pitchFamily="34" charset="0"/>
              <a:buChar char="•"/>
              <a:defRPr/>
            </a:pPr>
            <a:r>
              <a:rPr lang="en-US" dirty="0" smtClean="0"/>
              <a:t> We are members of the Body of Christ</a:t>
            </a:r>
          </a:p>
          <a:p>
            <a:pPr marL="234841" indent="-234841" fontAlgn="auto">
              <a:spcBef>
                <a:spcPts val="0"/>
              </a:spcBef>
              <a:spcAft>
                <a:spcPts val="0"/>
              </a:spcAft>
              <a:buClr>
                <a:schemeClr val="tx1"/>
              </a:buClr>
              <a:buFont typeface="Arial" panose="020B0604020202020204" pitchFamily="34" charset="0"/>
              <a:buChar char="•"/>
              <a:defRPr/>
            </a:pPr>
            <a:r>
              <a:rPr lang="en-US" dirty="0" smtClean="0"/>
              <a:t> We are indwelt by the H.S.</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F3C98AC-AE7B-4C94-9067-B63A20681418}" type="slidenum">
              <a:rPr lang="en-US" altLang="en-US"/>
              <a:pPr eaLnBrk="1" hangingPunct="1"/>
              <a:t>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61F4628-9E1F-46CA-ACC0-B35855CD76A5}" type="datetimeFigureOut">
              <a:rPr lang="en-US"/>
              <a:pPr>
                <a:defRPr/>
              </a:pPr>
              <a:t>9/10/2017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3FBB6-76F4-48E2-8EEF-FA47B734FF32}" type="slidenum">
              <a:rPr lang="en-US"/>
              <a:pPr>
                <a:defRPr/>
              </a:pPr>
              <a:t>‹#›</a:t>
            </a:fld>
            <a:endParaRPr lang="en-US"/>
          </a:p>
        </p:txBody>
      </p:sp>
    </p:spTree>
    <p:extLst>
      <p:ext uri="{BB962C8B-B14F-4D97-AF65-F5344CB8AC3E}">
        <p14:creationId xmlns:p14="http://schemas.microsoft.com/office/powerpoint/2010/main" val="308560204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9237EF-54A5-40FF-A32B-B963A4343C6A}" type="datetimeFigureOut">
              <a:rPr lang="en-US"/>
              <a:pPr>
                <a:defRPr/>
              </a:pPr>
              <a:t>9/10/2017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F6ABFC-A302-4ED4-BE8F-598B5F59282C}" type="slidenum">
              <a:rPr lang="en-US"/>
              <a:pPr>
                <a:defRPr/>
              </a:pPr>
              <a:t>‹#›</a:t>
            </a:fld>
            <a:endParaRPr lang="en-US"/>
          </a:p>
        </p:txBody>
      </p:sp>
    </p:spTree>
    <p:extLst>
      <p:ext uri="{BB962C8B-B14F-4D97-AF65-F5344CB8AC3E}">
        <p14:creationId xmlns:p14="http://schemas.microsoft.com/office/powerpoint/2010/main" val="219758085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20730C-6047-433D-A167-552F8DB26348}" type="datetimeFigureOut">
              <a:rPr lang="en-US"/>
              <a:pPr>
                <a:defRPr/>
              </a:pPr>
              <a:t>9/10/2017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B0C821-0975-4EFE-B598-DDF6BF4C267A}" type="slidenum">
              <a:rPr lang="en-US"/>
              <a:pPr>
                <a:defRPr/>
              </a:pPr>
              <a:t>‹#›</a:t>
            </a:fld>
            <a:endParaRPr lang="en-US"/>
          </a:p>
        </p:txBody>
      </p:sp>
    </p:spTree>
    <p:extLst>
      <p:ext uri="{BB962C8B-B14F-4D97-AF65-F5344CB8AC3E}">
        <p14:creationId xmlns:p14="http://schemas.microsoft.com/office/powerpoint/2010/main" val="282060279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527BE4-AFD0-48E9-B4DF-D06E89166904}" type="datetimeFigureOut">
              <a:rPr lang="en-US"/>
              <a:pPr>
                <a:defRPr/>
              </a:pPr>
              <a:t>9/10/2017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711AFA-7B69-4866-B67D-27DB89125A3B}" type="slidenum">
              <a:rPr lang="en-US"/>
              <a:pPr>
                <a:defRPr/>
              </a:pPr>
              <a:t>‹#›</a:t>
            </a:fld>
            <a:endParaRPr lang="en-US"/>
          </a:p>
        </p:txBody>
      </p:sp>
    </p:spTree>
    <p:extLst>
      <p:ext uri="{BB962C8B-B14F-4D97-AF65-F5344CB8AC3E}">
        <p14:creationId xmlns:p14="http://schemas.microsoft.com/office/powerpoint/2010/main" val="277217312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54DF69-642F-453C-93FF-281F7DDDBED0}" type="datetimeFigureOut">
              <a:rPr lang="en-US"/>
              <a:pPr>
                <a:defRPr/>
              </a:pPr>
              <a:t>9/10/2017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C48C25-49AE-43DA-9B1F-59835579ECBB}" type="slidenum">
              <a:rPr lang="en-US"/>
              <a:pPr>
                <a:defRPr/>
              </a:pPr>
              <a:t>‹#›</a:t>
            </a:fld>
            <a:endParaRPr lang="en-US"/>
          </a:p>
        </p:txBody>
      </p:sp>
    </p:spTree>
    <p:extLst>
      <p:ext uri="{BB962C8B-B14F-4D97-AF65-F5344CB8AC3E}">
        <p14:creationId xmlns:p14="http://schemas.microsoft.com/office/powerpoint/2010/main" val="156071774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F670A51-BDCB-4FBD-8F7B-C2600441534A}" type="datetimeFigureOut">
              <a:rPr lang="en-US"/>
              <a:pPr>
                <a:defRPr/>
              </a:pPr>
              <a:t>9/10/2017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C1DA06-CD0E-462D-BF54-5E371C79FD21}" type="slidenum">
              <a:rPr lang="en-US"/>
              <a:pPr>
                <a:defRPr/>
              </a:pPr>
              <a:t>‹#›</a:t>
            </a:fld>
            <a:endParaRPr lang="en-US"/>
          </a:p>
        </p:txBody>
      </p:sp>
    </p:spTree>
    <p:extLst>
      <p:ext uri="{BB962C8B-B14F-4D97-AF65-F5344CB8AC3E}">
        <p14:creationId xmlns:p14="http://schemas.microsoft.com/office/powerpoint/2010/main" val="388748930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262C067-A304-40AB-A15E-803F24BC7EF1}" type="datetimeFigureOut">
              <a:rPr lang="en-US"/>
              <a:pPr>
                <a:defRPr/>
              </a:pPr>
              <a:t>9/10/2017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720FF67-1DCF-419F-B041-2DEB607C4B77}" type="slidenum">
              <a:rPr lang="en-US"/>
              <a:pPr>
                <a:defRPr/>
              </a:pPr>
              <a:t>‹#›</a:t>
            </a:fld>
            <a:endParaRPr lang="en-US"/>
          </a:p>
        </p:txBody>
      </p:sp>
    </p:spTree>
    <p:extLst>
      <p:ext uri="{BB962C8B-B14F-4D97-AF65-F5344CB8AC3E}">
        <p14:creationId xmlns:p14="http://schemas.microsoft.com/office/powerpoint/2010/main" val="38837799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CCBD8F-4283-4272-8F69-B36832D773BB}" type="datetimeFigureOut">
              <a:rPr lang="en-US"/>
              <a:pPr>
                <a:defRPr/>
              </a:pPr>
              <a:t>9/10/2017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30BA7EB-3125-4CD9-8FB3-E8CEB2E08944}" type="slidenum">
              <a:rPr lang="en-US"/>
              <a:pPr>
                <a:defRPr/>
              </a:pPr>
              <a:t>‹#›</a:t>
            </a:fld>
            <a:endParaRPr lang="en-US"/>
          </a:p>
        </p:txBody>
      </p:sp>
    </p:spTree>
    <p:extLst>
      <p:ext uri="{BB962C8B-B14F-4D97-AF65-F5344CB8AC3E}">
        <p14:creationId xmlns:p14="http://schemas.microsoft.com/office/powerpoint/2010/main" val="339342446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D78EEA-4636-447E-99AB-D116BF124664}" type="datetimeFigureOut">
              <a:rPr lang="en-US"/>
              <a:pPr>
                <a:defRPr/>
              </a:pPr>
              <a:t>9/10/2017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673B33-899E-403E-BA57-5C6013AD766E}" type="slidenum">
              <a:rPr lang="en-US"/>
              <a:pPr>
                <a:defRPr/>
              </a:pPr>
              <a:t>‹#›</a:t>
            </a:fld>
            <a:endParaRPr lang="en-US"/>
          </a:p>
        </p:txBody>
      </p:sp>
    </p:spTree>
    <p:extLst>
      <p:ext uri="{BB962C8B-B14F-4D97-AF65-F5344CB8AC3E}">
        <p14:creationId xmlns:p14="http://schemas.microsoft.com/office/powerpoint/2010/main" val="310451127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E0632D-2978-4947-ADEC-AAB16A2A5B95}" type="datetimeFigureOut">
              <a:rPr lang="en-US"/>
              <a:pPr>
                <a:defRPr/>
              </a:pPr>
              <a:t>9/10/2017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576700-7589-483A-A11E-8589ECB314C0}" type="slidenum">
              <a:rPr lang="en-US"/>
              <a:pPr>
                <a:defRPr/>
              </a:pPr>
              <a:t>‹#›</a:t>
            </a:fld>
            <a:endParaRPr lang="en-US"/>
          </a:p>
        </p:txBody>
      </p:sp>
    </p:spTree>
    <p:extLst>
      <p:ext uri="{BB962C8B-B14F-4D97-AF65-F5344CB8AC3E}">
        <p14:creationId xmlns:p14="http://schemas.microsoft.com/office/powerpoint/2010/main" val="58794037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8DCA33-B041-4F9F-A8D3-C68545EECAB8}" type="datetimeFigureOut">
              <a:rPr lang="en-US"/>
              <a:pPr>
                <a:defRPr/>
              </a:pPr>
              <a:t>9/10/2017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864B9A-B420-4A7C-BCAC-F85FC0FE2649}" type="slidenum">
              <a:rPr lang="en-US"/>
              <a:pPr>
                <a:defRPr/>
              </a:pPr>
              <a:t>‹#›</a:t>
            </a:fld>
            <a:endParaRPr lang="en-US"/>
          </a:p>
        </p:txBody>
      </p:sp>
    </p:spTree>
    <p:extLst>
      <p:ext uri="{BB962C8B-B14F-4D97-AF65-F5344CB8AC3E}">
        <p14:creationId xmlns:p14="http://schemas.microsoft.com/office/powerpoint/2010/main" val="387080178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B69085C-C0D5-429C-834E-0680F76403B5}" type="datetimeFigureOut">
              <a:rPr lang="en-US"/>
              <a:pPr>
                <a:defRPr/>
              </a:pPr>
              <a:t>9/10/2017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AE34879-4C6D-4D0B-AAAE-6E6BBD7DBB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884584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Content Placeholder 2"/>
          <p:cNvSpPr>
            <a:spLocks noGrp="1"/>
          </p:cNvSpPr>
          <p:nvPr>
            <p:ph idx="1"/>
          </p:nvPr>
        </p:nvSpPr>
        <p:spPr>
          <a:xfrm>
            <a:off x="457200" y="3886200"/>
            <a:ext cx="8305800" cy="2239963"/>
          </a:xfrm>
        </p:spPr>
        <p:txBody>
          <a:bodyPr/>
          <a:lstStyle/>
          <a:p>
            <a:pPr marL="0" indent="0" algn="ctr" eaLnBrk="1" hangingPunct="1">
              <a:buFont typeface="Arial" charset="0"/>
              <a:buNone/>
              <a:defRPr/>
            </a:pPr>
            <a:r>
              <a:rPr lang="en-US" altLang="en-US" sz="8800" b="1" dirty="0" smtClean="0">
                <a:solidFill>
                  <a:schemeClr val="bg1"/>
                </a:solidFill>
                <a:effectLst>
                  <a:outerShdw blurRad="38100" dist="38100" dir="2700000" algn="tl">
                    <a:srgbClr val="000000">
                      <a:alpha val="43137"/>
                    </a:srgbClr>
                  </a:outerShdw>
                </a:effectLst>
                <a:latin typeface="Algerian" panose="04020705040A02060702" pitchFamily="82" charset="0"/>
              </a:rPr>
              <a:t>AUTHENTICITY OF THE SON</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648200" y="274638"/>
            <a:ext cx="4343400" cy="1143000"/>
          </a:xfrm>
        </p:spPr>
        <p:txBody>
          <a:bodyPr/>
          <a:lstStyle/>
          <a:p>
            <a:pPr eaLnBrk="1" hangingPunct="1">
              <a:defRPr/>
            </a:pPr>
            <a:r>
              <a:rPr lang="en-US" altLang="en-US" b="1" dirty="0" smtClean="0">
                <a:solidFill>
                  <a:schemeClr val="bg1"/>
                </a:solidFill>
                <a:effectLst>
                  <a:outerShdw blurRad="38100" dist="38100" dir="2700000" algn="tl">
                    <a:srgbClr val="000000">
                      <a:alpha val="43137"/>
                    </a:srgbClr>
                  </a:outerShdw>
                </a:effectLst>
                <a:latin typeface="Algerian" panose="04020705040A02060702" pitchFamily="82" charset="0"/>
              </a:rPr>
              <a:t>AUTHENTICITY</a:t>
            </a:r>
          </a:p>
        </p:txBody>
      </p:sp>
      <p:sp>
        <p:nvSpPr>
          <p:cNvPr id="3075" name="Content Placeholder 2"/>
          <p:cNvSpPr>
            <a:spLocks noGrp="1"/>
          </p:cNvSpPr>
          <p:nvPr>
            <p:ph idx="1"/>
          </p:nvPr>
        </p:nvSpPr>
        <p:spPr>
          <a:xfrm>
            <a:off x="228600" y="1600200"/>
            <a:ext cx="8610600" cy="4525963"/>
          </a:xfrm>
        </p:spPr>
        <p:txBody>
          <a:bodyPr/>
          <a:lstStyle/>
          <a:p>
            <a:pPr marL="0" indent="0" eaLnBrk="1" hangingPunct="1">
              <a:buFont typeface="Arial" charset="0"/>
              <a:buNone/>
              <a:defRPr/>
            </a:pPr>
            <a:endParaRPr lang="en-US" altLang="en-US" sz="9600" dirty="0" smtClean="0">
              <a:solidFill>
                <a:schemeClr val="bg1"/>
              </a:solidFill>
              <a:latin typeface="Algerian" panose="04020705040A02060702" pitchFamily="82" charset="0"/>
            </a:endParaRPr>
          </a:p>
          <a:p>
            <a:pPr marL="0" indent="0" algn="ctr" eaLnBrk="1" hangingPunct="1">
              <a:buFont typeface="Arial" charset="0"/>
              <a:buNone/>
              <a:defRPr/>
            </a:pPr>
            <a:r>
              <a:rPr lang="en-US" altLang="en-US" sz="9600" b="1" dirty="0" smtClean="0">
                <a:solidFill>
                  <a:schemeClr val="bg1"/>
                </a:solidFill>
                <a:effectLst>
                  <a:outerShdw blurRad="38100" dist="38100" dir="2700000" algn="tl">
                    <a:srgbClr val="000000">
                      <a:alpha val="43137"/>
                    </a:srgbClr>
                  </a:outerShdw>
                </a:effectLst>
                <a:latin typeface="Algerian" panose="04020705040A02060702" pitchFamily="82" charset="0"/>
              </a:rPr>
              <a:t>CHRIST’S </a:t>
            </a:r>
          </a:p>
          <a:p>
            <a:pPr marL="0" indent="0" algn="ctr" eaLnBrk="1" hangingPunct="1">
              <a:buFont typeface="Arial" charset="0"/>
              <a:buNone/>
              <a:defRPr/>
            </a:pPr>
            <a:r>
              <a:rPr lang="en-US" altLang="en-US" sz="9600" b="1" dirty="0" smtClean="0">
                <a:solidFill>
                  <a:schemeClr val="bg1"/>
                </a:solidFill>
                <a:effectLst>
                  <a:outerShdw blurRad="38100" dist="38100" dir="2700000" algn="tl">
                    <a:srgbClr val="000000">
                      <a:alpha val="43137"/>
                    </a:srgbClr>
                  </a:outerShdw>
                </a:effectLst>
                <a:latin typeface="Algerian" panose="04020705040A02060702" pitchFamily="82" charset="0"/>
              </a:rPr>
              <a:t>LOVE</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648200" y="274638"/>
            <a:ext cx="4343400" cy="1143000"/>
          </a:xfrm>
        </p:spPr>
        <p:txBody>
          <a:bodyPr/>
          <a:lstStyle/>
          <a:p>
            <a:pPr eaLnBrk="1" hangingPunct="1">
              <a:defRPr/>
            </a:pPr>
            <a:r>
              <a:rPr lang="en-US" altLang="en-US" b="1" dirty="0" smtClean="0">
                <a:solidFill>
                  <a:schemeClr val="bg1"/>
                </a:solidFill>
                <a:effectLst>
                  <a:outerShdw blurRad="38100" dist="38100" dir="2700000" algn="tl">
                    <a:srgbClr val="000000">
                      <a:alpha val="43137"/>
                    </a:srgbClr>
                  </a:outerShdw>
                </a:effectLst>
                <a:latin typeface="Algerian" panose="04020705040A02060702" pitchFamily="82" charset="0"/>
              </a:rPr>
              <a:t>AUTHENTICITY</a:t>
            </a:r>
          </a:p>
        </p:txBody>
      </p:sp>
      <p:sp>
        <p:nvSpPr>
          <p:cNvPr id="3075" name="Content Placeholder 2"/>
          <p:cNvSpPr>
            <a:spLocks noGrp="1"/>
          </p:cNvSpPr>
          <p:nvPr>
            <p:ph idx="1"/>
          </p:nvPr>
        </p:nvSpPr>
        <p:spPr>
          <a:xfrm>
            <a:off x="228600" y="1600200"/>
            <a:ext cx="8610600" cy="4525963"/>
          </a:xfrm>
        </p:spPr>
        <p:txBody>
          <a:bodyPr/>
          <a:lstStyle/>
          <a:p>
            <a:pPr marL="0" indent="0" eaLnBrk="1" hangingPunct="1">
              <a:buFont typeface="Arial" charset="0"/>
              <a:buNone/>
              <a:defRPr/>
            </a:pPr>
            <a:endParaRPr lang="en-US" altLang="en-US" sz="9600" dirty="0" smtClean="0">
              <a:solidFill>
                <a:schemeClr val="bg1"/>
              </a:solidFill>
              <a:latin typeface="Algerian" panose="04020705040A02060702" pitchFamily="82" charset="0"/>
            </a:endParaRPr>
          </a:p>
          <a:p>
            <a:pPr marL="0" indent="0" algn="ctr" eaLnBrk="1" hangingPunct="1">
              <a:buFont typeface="Arial" charset="0"/>
              <a:buNone/>
              <a:defRPr/>
            </a:pPr>
            <a:r>
              <a:rPr lang="en-US" altLang="en-US" sz="9600" b="1" dirty="0" smtClean="0">
                <a:solidFill>
                  <a:schemeClr val="bg1"/>
                </a:solidFill>
                <a:effectLst>
                  <a:outerShdw blurRad="38100" dist="38100" dir="2700000" algn="tl">
                    <a:srgbClr val="000000">
                      <a:alpha val="43137"/>
                    </a:srgbClr>
                  </a:outerShdw>
                </a:effectLst>
                <a:latin typeface="Algerian" panose="04020705040A02060702" pitchFamily="82" charset="0"/>
              </a:rPr>
              <a:t>CHRIST’S commitment</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648200" y="274638"/>
            <a:ext cx="4343400" cy="1143000"/>
          </a:xfrm>
        </p:spPr>
        <p:txBody>
          <a:bodyPr/>
          <a:lstStyle/>
          <a:p>
            <a:pPr eaLnBrk="1" hangingPunct="1">
              <a:defRPr/>
            </a:pPr>
            <a:r>
              <a:rPr lang="en-US" altLang="en-US" b="1" dirty="0" smtClean="0">
                <a:solidFill>
                  <a:schemeClr val="bg1"/>
                </a:solidFill>
                <a:effectLst>
                  <a:outerShdw blurRad="38100" dist="38100" dir="2700000" algn="tl">
                    <a:srgbClr val="000000">
                      <a:alpha val="43137"/>
                    </a:srgbClr>
                  </a:outerShdw>
                </a:effectLst>
                <a:latin typeface="Algerian" panose="04020705040A02060702" pitchFamily="82" charset="0"/>
              </a:rPr>
              <a:t>AUTHENTICITY</a:t>
            </a:r>
          </a:p>
        </p:txBody>
      </p:sp>
      <p:sp>
        <p:nvSpPr>
          <p:cNvPr id="3075" name="Content Placeholder 2"/>
          <p:cNvSpPr>
            <a:spLocks noGrp="1"/>
          </p:cNvSpPr>
          <p:nvPr>
            <p:ph idx="1"/>
          </p:nvPr>
        </p:nvSpPr>
        <p:spPr>
          <a:xfrm>
            <a:off x="228600" y="1600200"/>
            <a:ext cx="8610600" cy="4525963"/>
          </a:xfrm>
        </p:spPr>
        <p:txBody>
          <a:bodyPr/>
          <a:lstStyle/>
          <a:p>
            <a:pPr marL="0" indent="0" eaLnBrk="1" hangingPunct="1">
              <a:buFont typeface="Arial" charset="0"/>
              <a:buNone/>
              <a:defRPr/>
            </a:pPr>
            <a:endParaRPr lang="en-US" altLang="en-US" sz="9600" dirty="0" smtClean="0">
              <a:solidFill>
                <a:schemeClr val="bg1"/>
              </a:solidFill>
              <a:latin typeface="Algerian" panose="04020705040A02060702" pitchFamily="82" charset="0"/>
            </a:endParaRPr>
          </a:p>
          <a:p>
            <a:pPr marL="0" indent="0" algn="ctr" eaLnBrk="1" hangingPunct="1">
              <a:buFont typeface="Arial" charset="0"/>
              <a:buNone/>
              <a:defRPr/>
            </a:pPr>
            <a:r>
              <a:rPr lang="en-US" altLang="en-US" sz="9600" b="1" dirty="0" smtClean="0">
                <a:solidFill>
                  <a:schemeClr val="bg1"/>
                </a:solidFill>
                <a:effectLst>
                  <a:outerShdw blurRad="38100" dist="38100" dir="2700000" algn="tl">
                    <a:srgbClr val="000000">
                      <a:alpha val="43137"/>
                    </a:srgbClr>
                  </a:outerShdw>
                </a:effectLst>
                <a:latin typeface="Algerian" panose="04020705040A02060702" pitchFamily="82" charset="0"/>
              </a:rPr>
              <a:t>CHRIST’S sacrifice</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648200" y="274638"/>
            <a:ext cx="4343400" cy="1143000"/>
          </a:xfrm>
        </p:spPr>
        <p:txBody>
          <a:bodyPr/>
          <a:lstStyle/>
          <a:p>
            <a:pPr eaLnBrk="1" hangingPunct="1">
              <a:defRPr/>
            </a:pPr>
            <a:r>
              <a:rPr lang="en-US" altLang="en-US" b="1" dirty="0" smtClean="0">
                <a:solidFill>
                  <a:schemeClr val="bg1"/>
                </a:solidFill>
                <a:effectLst>
                  <a:outerShdw blurRad="38100" dist="38100" dir="2700000" algn="tl">
                    <a:srgbClr val="000000">
                      <a:alpha val="43137"/>
                    </a:srgbClr>
                  </a:outerShdw>
                </a:effectLst>
                <a:latin typeface="Algerian" panose="04020705040A02060702" pitchFamily="82" charset="0"/>
              </a:rPr>
              <a:t>AUTHENTICITY</a:t>
            </a:r>
          </a:p>
        </p:txBody>
      </p:sp>
      <p:sp>
        <p:nvSpPr>
          <p:cNvPr id="3075" name="Content Placeholder 2"/>
          <p:cNvSpPr>
            <a:spLocks noGrp="1"/>
          </p:cNvSpPr>
          <p:nvPr>
            <p:ph idx="1"/>
          </p:nvPr>
        </p:nvSpPr>
        <p:spPr>
          <a:xfrm>
            <a:off x="228600" y="1600200"/>
            <a:ext cx="8610600" cy="4525963"/>
          </a:xfrm>
        </p:spPr>
        <p:txBody>
          <a:bodyPr/>
          <a:lstStyle/>
          <a:p>
            <a:pPr marL="0" indent="0" eaLnBrk="1" hangingPunct="1">
              <a:buFont typeface="Arial" charset="0"/>
              <a:buNone/>
              <a:defRPr/>
            </a:pPr>
            <a:endParaRPr lang="en-US" altLang="en-US" sz="9600" dirty="0" smtClean="0">
              <a:solidFill>
                <a:schemeClr val="bg1"/>
              </a:solidFill>
              <a:latin typeface="Algerian" panose="04020705040A02060702" pitchFamily="82" charset="0"/>
            </a:endParaRPr>
          </a:p>
          <a:p>
            <a:pPr marL="0" indent="0" algn="ctr" eaLnBrk="1" hangingPunct="1">
              <a:buFont typeface="Arial" charset="0"/>
              <a:buNone/>
              <a:defRPr/>
            </a:pPr>
            <a:r>
              <a:rPr lang="en-US" altLang="en-US" sz="9600" b="1" dirty="0" smtClean="0">
                <a:solidFill>
                  <a:schemeClr val="bg1"/>
                </a:solidFill>
                <a:effectLst>
                  <a:outerShdw blurRad="38100" dist="38100" dir="2700000" algn="tl">
                    <a:srgbClr val="000000">
                      <a:alpha val="43137"/>
                    </a:srgbClr>
                  </a:outerShdw>
                </a:effectLst>
                <a:latin typeface="Algerian" panose="04020705040A02060702" pitchFamily="82" charset="0"/>
              </a:rPr>
              <a:t>CHRIST’S Identity</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430841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1948</TotalTime>
  <Words>498</Words>
  <Application>Microsoft Office PowerPoint</Application>
  <PresentationFormat>On-screen Show (4:3)</PresentationFormat>
  <Paragraphs>53</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AUTHENTICITY</vt:lpstr>
      <vt:lpstr>AUTHENTICITY</vt:lpstr>
      <vt:lpstr>AUTHENTICITY</vt:lpstr>
      <vt:lpstr>AUTHENTICITY</vt:lpstr>
      <vt:lpstr>PowerPoint Presentation</vt:lpstr>
    </vt:vector>
  </TitlesOfParts>
  <Company>Visual Impact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GBC</cp:lastModifiedBy>
  <cp:revision>33</cp:revision>
  <cp:lastPrinted>2017-09-10T13:09:55Z</cp:lastPrinted>
  <dcterms:created xsi:type="dcterms:W3CDTF">2012-01-16T16:10:28Z</dcterms:created>
  <dcterms:modified xsi:type="dcterms:W3CDTF">2017-09-10T17:05:05Z</dcterms:modified>
</cp:coreProperties>
</file>