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64" r:id="rId2"/>
    <p:sldId id="256" r:id="rId3"/>
    <p:sldId id="257" r:id="rId4"/>
    <p:sldId id="258" r:id="rId5"/>
    <p:sldId id="259" r:id="rId6"/>
    <p:sldId id="260" r:id="rId7"/>
    <p:sldId id="261" r:id="rId8"/>
    <p:sldId id="262" r:id="rId9"/>
    <p:sldId id="263" r:id="rId10"/>
    <p:sldId id="265" r:id="rId11"/>
    <p:sldId id="266" r:id="rId12"/>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593" autoAdjust="0"/>
  </p:normalViewPr>
  <p:slideViewPr>
    <p:cSldViewPr>
      <p:cViewPr>
        <p:scale>
          <a:sx n="66" d="100"/>
          <a:sy n="66" d="100"/>
        </p:scale>
        <p:origin x="-552"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B0A20CB6-402C-4B9D-9E4A-F04F7E40D705}" type="datetimeFigureOut">
              <a:rPr lang="en-US" smtClean="0"/>
              <a:t>4/6/2014</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40FDD1D9-2EED-42EE-8B62-8A2F74669FB9}" type="slidenum">
              <a:rPr lang="en-US" smtClean="0"/>
              <a:t>‹#›</a:t>
            </a:fld>
            <a:endParaRPr lang="en-US"/>
          </a:p>
        </p:txBody>
      </p:sp>
    </p:spTree>
    <p:extLst>
      <p:ext uri="{BB962C8B-B14F-4D97-AF65-F5344CB8AC3E}">
        <p14:creationId xmlns:p14="http://schemas.microsoft.com/office/powerpoint/2010/main" val="4161537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biblegateway.com/passage/?search=Galatians+2:20&amp;version=NKJV"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Rom 12:1 </a:t>
            </a:r>
            <a:r>
              <a:rPr lang="en-US" dirty="0" smtClean="0"/>
              <a:t>I beseech you therefore, brethren, by the mercies of God, that you present your bodies a living sacrifice, holy, acceptable to God, your reasonable service</a:t>
            </a:r>
            <a:endParaRPr lang="en-US" dirty="0"/>
          </a:p>
          <a:p>
            <a:endParaRPr lang="en-US" dirty="0"/>
          </a:p>
          <a:p>
            <a:r>
              <a:rPr lang="en-US" dirty="0"/>
              <a:t>INTRO.- ILL.- After Lee’s surrender, Lincoln spoke to a large crowd from the balcony of the White House. He told them about the policy he had in mind for the South. At the end of his speech, Senator Harlan asked, “What shall we do with the rebels?”</a:t>
            </a:r>
            <a:br>
              <a:rPr lang="en-US" dirty="0"/>
            </a:br>
            <a:r>
              <a:rPr lang="en-US" dirty="0"/>
              <a:t/>
            </a:r>
            <a:br>
              <a:rPr lang="en-US" dirty="0"/>
            </a:br>
            <a:r>
              <a:rPr lang="en-US" dirty="0"/>
              <a:t>The vindictive crowd shouted back, “Hang them!” Tad then turned to his father and said, “No, no, Papa. Not hang them. Hang on to them!” “That’s it!” replied Lincoln joyfully. “Tad has it. We must hang on to them!”</a:t>
            </a:r>
            <a:br>
              <a:rPr lang="en-US" dirty="0"/>
            </a:br>
            <a:r>
              <a:rPr lang="en-US" dirty="0"/>
              <a:t/>
            </a:r>
            <a:br>
              <a:rPr lang="en-US" dirty="0"/>
            </a:br>
            <a:r>
              <a:rPr lang="en-US" dirty="0"/>
              <a:t>At the time, Tad was only eleven. He must have acquired his compassionate spirit from his father! Amen.</a:t>
            </a:r>
          </a:p>
          <a:p>
            <a:endParaRPr lang="en-US" dirty="0"/>
          </a:p>
          <a:p>
            <a:r>
              <a:rPr lang="en-US" dirty="0"/>
              <a:t>You have what you have because God gave it to you. And He expects you to manage His gifts within the boundaries of ability that He has wired into you. As we learned last week from 1 Corinthians 12, there are different kinds of gifts, service, and workings, and the Holy Spirit distributes these responsibilities “to each one, just as He determines.” God entrusts different stuff to different people according to His sovereign purposes. In other words, He knows what we can handle. Our job is to be faithful with whatever amount we have to work with. Do we trust that God knows more about us than we even know about ourselves?</a:t>
            </a:r>
            <a:br>
              <a:rPr lang="en-US" dirty="0"/>
            </a:br>
            <a:endParaRPr lang="en-US" dirty="0"/>
          </a:p>
        </p:txBody>
      </p:sp>
      <p:sp>
        <p:nvSpPr>
          <p:cNvPr id="4" name="Slide Number Placeholder 3"/>
          <p:cNvSpPr>
            <a:spLocks noGrp="1"/>
          </p:cNvSpPr>
          <p:nvPr>
            <p:ph type="sldNum" sz="quarter" idx="10"/>
          </p:nvPr>
        </p:nvSpPr>
        <p:spPr/>
        <p:txBody>
          <a:bodyPr/>
          <a:lstStyle/>
          <a:p>
            <a:fld id="{40FDD1D9-2EED-42EE-8B62-8A2F74669FB9}" type="slidenum">
              <a:rPr lang="en-US" smtClean="0"/>
              <a:t>2</a:t>
            </a:fld>
            <a:endParaRPr lang="en-US"/>
          </a:p>
        </p:txBody>
      </p:sp>
    </p:spTree>
    <p:extLst>
      <p:ext uri="{BB962C8B-B14F-4D97-AF65-F5344CB8AC3E}">
        <p14:creationId xmlns:p14="http://schemas.microsoft.com/office/powerpoint/2010/main" val="1979879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Rom 1:1-2</a:t>
            </a:r>
          </a:p>
          <a:p>
            <a:r>
              <a:rPr lang="en-US" dirty="0" smtClean="0"/>
              <a:t>. </a:t>
            </a:r>
            <a:r>
              <a:rPr lang="en-US" baseline="30000" dirty="0" smtClean="0"/>
              <a:t>2 </a:t>
            </a:r>
            <a:r>
              <a:rPr lang="en-US" dirty="0" smtClean="0"/>
              <a:t>And do not be conformed to this world,</a:t>
            </a:r>
          </a:p>
          <a:p>
            <a:endParaRPr lang="en-US" dirty="0" smtClean="0"/>
          </a:p>
          <a:p>
            <a:r>
              <a:rPr lang="en-US" dirty="0" err="1" smtClean="0"/>
              <a:t>Eph</a:t>
            </a:r>
            <a:r>
              <a:rPr lang="en-US" dirty="0" smtClean="0"/>
              <a:t> 4:14 that we should no longer be children, tossed to and fro and carried about with every wind of doctrine, by the trickery of men, in the cunning craftiness of deceitful plotting, </a:t>
            </a:r>
          </a:p>
          <a:p>
            <a:endParaRPr lang="en-US" dirty="0" smtClean="0"/>
          </a:p>
          <a:p>
            <a:r>
              <a:rPr lang="en-US" dirty="0" smtClean="0"/>
              <a:t>Rom 4:19 </a:t>
            </a:r>
            <a:r>
              <a:rPr lang="en-US" baseline="30000" dirty="0" smtClean="0"/>
              <a:t>19 </a:t>
            </a:r>
            <a:r>
              <a:rPr lang="en-US" dirty="0" smtClean="0"/>
              <a:t>I speak in human </a:t>
            </a:r>
            <a:r>
              <a:rPr lang="en-US" i="1" dirty="0" smtClean="0"/>
              <a:t>terms</a:t>
            </a:r>
            <a:r>
              <a:rPr lang="en-US" dirty="0" smtClean="0"/>
              <a:t> because of the weakness of your flesh. For just as you presented your members </a:t>
            </a:r>
            <a:r>
              <a:rPr lang="en-US" i="1" dirty="0" smtClean="0"/>
              <a:t>as</a:t>
            </a:r>
            <a:r>
              <a:rPr lang="en-US" dirty="0" smtClean="0"/>
              <a:t> slaves of uncleanness, and of lawlessness </a:t>
            </a:r>
            <a:r>
              <a:rPr lang="en-US" i="1" dirty="0" smtClean="0"/>
              <a:t>leading</a:t>
            </a:r>
            <a:r>
              <a:rPr lang="en-US" dirty="0" smtClean="0"/>
              <a:t> to </a:t>
            </a:r>
            <a:r>
              <a:rPr lang="en-US" i="1" dirty="0" smtClean="0"/>
              <a:t>more</a:t>
            </a:r>
            <a:r>
              <a:rPr lang="en-US" dirty="0" smtClean="0"/>
              <a:t> lawlessness, so now present your members </a:t>
            </a:r>
            <a:r>
              <a:rPr lang="en-US" i="1" dirty="0" smtClean="0"/>
              <a:t>as</a:t>
            </a:r>
            <a:r>
              <a:rPr lang="en-US" dirty="0" smtClean="0"/>
              <a:t> slaves </a:t>
            </a:r>
            <a:r>
              <a:rPr lang="en-US" i="1" dirty="0" smtClean="0"/>
              <a:t>of</a:t>
            </a:r>
            <a:r>
              <a:rPr lang="en-US" dirty="0" smtClean="0"/>
              <a:t> righteousness for holiness.</a:t>
            </a:r>
          </a:p>
          <a:p>
            <a:endParaRPr lang="en-US" dirty="0" smtClean="0"/>
          </a:p>
          <a:p>
            <a:r>
              <a:rPr lang="en-US" dirty="0" smtClean="0"/>
              <a:t>Gal 3:1a,3 ,  O foolish Galatians! Who has bewitched you that you should not obey the truth,….</a:t>
            </a:r>
            <a:r>
              <a:rPr lang="en-US" baseline="30000" dirty="0" smtClean="0"/>
              <a:t>3 </a:t>
            </a:r>
            <a:r>
              <a:rPr lang="en-US" dirty="0" smtClean="0"/>
              <a:t>Are you so foolish? Having begun in the Spirit, are you now being made perfect by the flesh?</a:t>
            </a:r>
            <a:endParaRPr lang="en-US" dirty="0"/>
          </a:p>
        </p:txBody>
      </p:sp>
      <p:sp>
        <p:nvSpPr>
          <p:cNvPr id="4" name="Slide Number Placeholder 3"/>
          <p:cNvSpPr>
            <a:spLocks noGrp="1"/>
          </p:cNvSpPr>
          <p:nvPr>
            <p:ph type="sldNum" sz="quarter" idx="10"/>
          </p:nvPr>
        </p:nvSpPr>
        <p:spPr/>
        <p:txBody>
          <a:bodyPr/>
          <a:lstStyle/>
          <a:p>
            <a:fld id="{40FDD1D9-2EED-42EE-8B62-8A2F74669FB9}" type="slidenum">
              <a:rPr lang="en-US" smtClean="0"/>
              <a:t>3</a:t>
            </a:fld>
            <a:endParaRPr lang="en-US"/>
          </a:p>
        </p:txBody>
      </p:sp>
    </p:spTree>
    <p:extLst>
      <p:ext uri="{BB962C8B-B14F-4D97-AF65-F5344CB8AC3E}">
        <p14:creationId xmlns:p14="http://schemas.microsoft.com/office/powerpoint/2010/main" val="1979879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Romans 12:2  but be transformed by the renewing of your mind, </a:t>
            </a:r>
          </a:p>
          <a:p>
            <a:endParaRPr lang="en-US" dirty="0" smtClean="0"/>
          </a:p>
          <a:p>
            <a:r>
              <a:rPr lang="en-US" dirty="0" smtClean="0"/>
              <a:t>Transformed - change something dramatically: to change somebody or something completely, especially improving their usefulness</a:t>
            </a:r>
          </a:p>
          <a:p>
            <a:endParaRPr lang="en-US" dirty="0" smtClean="0"/>
          </a:p>
          <a:p>
            <a:r>
              <a:rPr lang="en-US" b="1" dirty="0" smtClean="0"/>
              <a:t>Colossians 3:2</a:t>
            </a:r>
          </a:p>
          <a:p>
            <a:r>
              <a:rPr lang="en-US" baseline="30000" dirty="0" smtClean="0"/>
              <a:t>2 </a:t>
            </a:r>
            <a:r>
              <a:rPr lang="en-US" dirty="0" smtClean="0"/>
              <a:t>Set your mind on things above, not on things on the earth. </a:t>
            </a:r>
          </a:p>
          <a:p>
            <a:endParaRPr lang="en-US" dirty="0"/>
          </a:p>
        </p:txBody>
      </p:sp>
      <p:sp>
        <p:nvSpPr>
          <p:cNvPr id="4" name="Slide Number Placeholder 3"/>
          <p:cNvSpPr>
            <a:spLocks noGrp="1"/>
          </p:cNvSpPr>
          <p:nvPr>
            <p:ph type="sldNum" sz="quarter" idx="10"/>
          </p:nvPr>
        </p:nvSpPr>
        <p:spPr/>
        <p:txBody>
          <a:bodyPr/>
          <a:lstStyle/>
          <a:p>
            <a:fld id="{40FDD1D9-2EED-42EE-8B62-8A2F74669FB9}" type="slidenum">
              <a:rPr lang="en-US" smtClean="0"/>
              <a:t>4</a:t>
            </a:fld>
            <a:endParaRPr lang="en-US"/>
          </a:p>
        </p:txBody>
      </p:sp>
    </p:spTree>
    <p:extLst>
      <p:ext uri="{BB962C8B-B14F-4D97-AF65-F5344CB8AC3E}">
        <p14:creationId xmlns:p14="http://schemas.microsoft.com/office/powerpoint/2010/main" val="197987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Rom 12:2 “</a:t>
            </a:r>
            <a:r>
              <a:rPr lang="en-US" dirty="0" smtClean="0"/>
              <a:t>that you may prove what </a:t>
            </a:r>
            <a:r>
              <a:rPr lang="en-US" i="1" dirty="0" smtClean="0"/>
              <a:t>is</a:t>
            </a:r>
            <a:r>
              <a:rPr lang="en-US" dirty="0" smtClean="0"/>
              <a:t> that good and acceptable and perfect will of God.”</a:t>
            </a:r>
            <a:endParaRPr lang="en-US" dirty="0"/>
          </a:p>
          <a:p>
            <a:pPr defTabSz="939363">
              <a:defRPr/>
            </a:pPr>
            <a:endParaRPr lang="en-US" dirty="0"/>
          </a:p>
          <a:p>
            <a:pPr defTabSz="939363">
              <a:defRPr/>
            </a:pPr>
            <a:r>
              <a:rPr lang="en-US" dirty="0"/>
              <a:t>Have you ever had the experience of being out some place and the car won’t start; the battery is flat? Everything else in the car works fine but the "get-up-and-go" in the battery has "got-up-and-gone". Leaving aside the more serious reasons as to why batteries run down, the short term solution is usually for another car to come alongside and hook up a set of jumper leads from their strong battery to your weak one. Drawing from the alongside energy and power your car is able to start up again and function normally.</a:t>
            </a:r>
            <a:br>
              <a:rPr lang="en-US" dirty="0"/>
            </a:br>
            <a:r>
              <a:rPr lang="en-US" dirty="0"/>
              <a:t/>
            </a:r>
            <a:br>
              <a:rPr lang="en-US" dirty="0"/>
            </a:br>
            <a:r>
              <a:rPr lang="en-US" dirty="0"/>
              <a:t>That act of drawing alongside or lending energy to get another going is the basic idea behind a key word in the New Testament. The word is "encourage". Over the last little while we have been tracking the life and example of a man in the New Testament who had a particular reputation for encouragement. His parents named him Joseph but the leaders of the early church called him Barnabas, which literally meant "son of encouragement".</a:t>
            </a:r>
            <a:endParaRPr lang="en-US" dirty="0" smtClean="0"/>
          </a:p>
          <a:p>
            <a:endParaRPr lang="en-US" dirty="0"/>
          </a:p>
          <a:p>
            <a:r>
              <a:rPr lang="en-US" dirty="0"/>
              <a:t>There are many things in life that cause us to experience discouragement - the draining of courage. Sometimes it’s a crisis, sometimes it’s simply tiredness or sickness, or sometimes it’s the cutting words or actions of another person. To encourage is to do the direct opposite. Where courage has dissipated encouragement is the replacing or replenishment of courage. It represents the putting back what has been taken or that which has leaked out of us.</a:t>
            </a:r>
            <a:br>
              <a:rPr lang="en-US" dirty="0"/>
            </a:br>
            <a:endParaRPr lang="en-US" dirty="0"/>
          </a:p>
        </p:txBody>
      </p:sp>
      <p:sp>
        <p:nvSpPr>
          <p:cNvPr id="4" name="Slide Number Placeholder 3"/>
          <p:cNvSpPr>
            <a:spLocks noGrp="1"/>
          </p:cNvSpPr>
          <p:nvPr>
            <p:ph type="sldNum" sz="quarter" idx="10"/>
          </p:nvPr>
        </p:nvSpPr>
        <p:spPr/>
        <p:txBody>
          <a:bodyPr/>
          <a:lstStyle/>
          <a:p>
            <a:fld id="{40FDD1D9-2EED-42EE-8B62-8A2F74669FB9}" type="slidenum">
              <a:rPr lang="en-US" smtClean="0"/>
              <a:t>5</a:t>
            </a:fld>
            <a:endParaRPr lang="en-US"/>
          </a:p>
        </p:txBody>
      </p:sp>
    </p:spTree>
    <p:extLst>
      <p:ext uri="{BB962C8B-B14F-4D97-AF65-F5344CB8AC3E}">
        <p14:creationId xmlns:p14="http://schemas.microsoft.com/office/powerpoint/2010/main" val="1979879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r>
              <a:rPr lang="en-US" dirty="0"/>
              <a:t>Rom 12:3 “</a:t>
            </a:r>
            <a:r>
              <a:rPr lang="en-US" baseline="30000" dirty="0" smtClean="0"/>
              <a:t> </a:t>
            </a:r>
            <a:r>
              <a:rPr lang="en-US" dirty="0" smtClean="0"/>
              <a:t>For I say, through the grace given to me, to everyone who is among you, not to think </a:t>
            </a:r>
            <a:r>
              <a:rPr lang="en-US" i="1" dirty="0" smtClean="0"/>
              <a:t>of himself</a:t>
            </a:r>
            <a:r>
              <a:rPr lang="en-US" dirty="0" smtClean="0"/>
              <a:t> more highly than he ought to think, but to think soberly, as God has dealt to each one a measure of faith. “</a:t>
            </a:r>
            <a:endParaRPr lang="en-US" dirty="0"/>
          </a:p>
          <a:p>
            <a:pPr defTabSz="939363"/>
            <a:endParaRPr lang="en-US" dirty="0"/>
          </a:p>
          <a:p>
            <a:pPr defTabSz="939363"/>
            <a:r>
              <a:rPr lang="en-US" dirty="0"/>
              <a:t>Have you ever seen the “Antique Road Show” on TV? I like watching how people bring their stuff to the appraisers to find out how much it’s worth. Many times those who have lavish items come on the show thinking that they have a huge treasure. More often than not, they find out their treasure is a forgery or a duplicate and worth very little.</a:t>
            </a:r>
            <a:br>
              <a:rPr lang="en-US" dirty="0"/>
            </a:br>
            <a:r>
              <a:rPr lang="en-US" dirty="0"/>
              <a:t/>
            </a:r>
            <a:br>
              <a:rPr lang="en-US" dirty="0"/>
            </a:br>
            <a:r>
              <a:rPr lang="en-US" dirty="0"/>
              <a:t>Then there are those who come with a small trinket or a painting that was up in their dusty attic. They’re just happy to be on the show. And, many times, these people discover that their item is worth far more than they thought.</a:t>
            </a:r>
            <a:br>
              <a:rPr lang="en-US" dirty="0"/>
            </a:br>
            <a:r>
              <a:rPr lang="en-US" dirty="0"/>
              <a:t/>
            </a:r>
            <a:br>
              <a:rPr lang="en-US" dirty="0"/>
            </a:br>
            <a:r>
              <a:rPr lang="en-US" dirty="0"/>
              <a:t>The people who are hoping to hit it big with their extravagant item are a bit like we are when we think we can impress God with what we have. On the other hand, some of us think that we don’t have much to offer, but what we have is really a treasure from God himself. Our responsibility is to use our ability to invest in God’s kingdom purposes.</a:t>
            </a:r>
            <a:endParaRPr lang="en-US" dirty="0" smtClean="0"/>
          </a:p>
          <a:p>
            <a:pPr defTabSz="939363"/>
            <a:endParaRPr lang="en-US" dirty="0"/>
          </a:p>
          <a:p>
            <a:pPr defTabSz="939363"/>
            <a:r>
              <a:rPr lang="en-US" dirty="0"/>
              <a:t>The gifts that God gave us are not for us think ourselves to be better or   </a:t>
            </a:r>
          </a:p>
        </p:txBody>
      </p:sp>
      <p:sp>
        <p:nvSpPr>
          <p:cNvPr id="4" name="Slide Number Placeholder 3"/>
          <p:cNvSpPr>
            <a:spLocks noGrp="1"/>
          </p:cNvSpPr>
          <p:nvPr>
            <p:ph type="sldNum" sz="quarter" idx="10"/>
          </p:nvPr>
        </p:nvSpPr>
        <p:spPr/>
        <p:txBody>
          <a:bodyPr/>
          <a:lstStyle/>
          <a:p>
            <a:fld id="{40FDD1D9-2EED-42EE-8B62-8A2F74669FB9}" type="slidenum">
              <a:rPr lang="en-US" smtClean="0"/>
              <a:t>6</a:t>
            </a:fld>
            <a:endParaRPr lang="en-US"/>
          </a:p>
        </p:txBody>
      </p:sp>
    </p:spTree>
    <p:extLst>
      <p:ext uri="{BB962C8B-B14F-4D97-AF65-F5344CB8AC3E}">
        <p14:creationId xmlns:p14="http://schemas.microsoft.com/office/powerpoint/2010/main" val="1979879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Rom 12:9   “ </a:t>
            </a:r>
            <a:r>
              <a:rPr lang="en-US" i="1" dirty="0" smtClean="0"/>
              <a:t>Let</a:t>
            </a:r>
            <a:r>
              <a:rPr lang="en-US" dirty="0" smtClean="0"/>
              <a:t> love </a:t>
            </a:r>
            <a:r>
              <a:rPr lang="en-US" i="1" dirty="0" smtClean="0"/>
              <a:t>be</a:t>
            </a:r>
            <a:r>
              <a:rPr lang="en-US" dirty="0" smtClean="0"/>
              <a:t> without hypocrisy. Abhor what is evil. Cling to what is good. </a:t>
            </a:r>
          </a:p>
          <a:p>
            <a:endParaRPr lang="en-US" dirty="0"/>
          </a:p>
          <a:p>
            <a:r>
              <a:rPr lang="en-US" dirty="0"/>
              <a:t>Abhor- </a:t>
            </a:r>
            <a:r>
              <a:rPr lang="en-US" dirty="0" smtClean="0"/>
              <a:t>detest something: to disapprove of or reject something very strongly”</a:t>
            </a:r>
          </a:p>
          <a:p>
            <a:endParaRPr lang="en-US" dirty="0"/>
          </a:p>
          <a:p>
            <a:r>
              <a:rPr lang="en-US" dirty="0"/>
              <a:t>British statesman, Sir Edmund Burke, said: “All that is necessary for the triumph of evil is that good men do nothing.”</a:t>
            </a:r>
          </a:p>
        </p:txBody>
      </p:sp>
      <p:sp>
        <p:nvSpPr>
          <p:cNvPr id="4" name="Slide Number Placeholder 3"/>
          <p:cNvSpPr>
            <a:spLocks noGrp="1"/>
          </p:cNvSpPr>
          <p:nvPr>
            <p:ph type="sldNum" sz="quarter" idx="10"/>
          </p:nvPr>
        </p:nvSpPr>
        <p:spPr/>
        <p:txBody>
          <a:bodyPr/>
          <a:lstStyle/>
          <a:p>
            <a:fld id="{40FDD1D9-2EED-42EE-8B62-8A2F74669FB9}" type="slidenum">
              <a:rPr lang="en-US" smtClean="0"/>
              <a:t>7</a:t>
            </a:fld>
            <a:endParaRPr lang="en-US"/>
          </a:p>
        </p:txBody>
      </p:sp>
    </p:spTree>
    <p:extLst>
      <p:ext uri="{BB962C8B-B14F-4D97-AF65-F5344CB8AC3E}">
        <p14:creationId xmlns:p14="http://schemas.microsoft.com/office/powerpoint/2010/main" val="1979879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Rom 12:9   “ </a:t>
            </a:r>
            <a:r>
              <a:rPr lang="en-US" i="1" dirty="0" smtClean="0"/>
              <a:t>Let</a:t>
            </a:r>
            <a:r>
              <a:rPr lang="en-US" dirty="0" smtClean="0"/>
              <a:t> love </a:t>
            </a:r>
            <a:r>
              <a:rPr lang="en-US" i="1" dirty="0" smtClean="0"/>
              <a:t>be</a:t>
            </a:r>
            <a:r>
              <a:rPr lang="en-US" dirty="0" smtClean="0"/>
              <a:t> without hypocrisy. Abhor what is evil. Cling to what is good. </a:t>
            </a:r>
          </a:p>
          <a:p>
            <a:endParaRPr lang="en-US" dirty="0"/>
          </a:p>
          <a:p>
            <a:r>
              <a:rPr lang="en-US" dirty="0"/>
              <a:t>There are many things in life that cause us to experience discouragement - the draining of courage. Sometimes it’s a crisis, sometimes it’s simply tiredness or sickness, or sometimes it’s the cutting words or actions of another person. To encourage is to do the direct opposite. Where courage has dissipated encouragement is the replacing or replenishment of courage. It represents the putting back what has been taken or that which has leaked out of us.</a:t>
            </a:r>
            <a:br>
              <a:rPr lang="en-US" dirty="0"/>
            </a:br>
            <a:endParaRPr lang="en-US" dirty="0"/>
          </a:p>
          <a:p>
            <a:r>
              <a:rPr lang="en-US" dirty="0"/>
              <a:t>Good – offers strength and encouragement</a:t>
            </a:r>
          </a:p>
          <a:p>
            <a:pPr defTabSz="939363">
              <a:defRPr/>
            </a:pPr>
            <a:r>
              <a:rPr lang="en-US" dirty="0" err="1"/>
              <a:t>Eph</a:t>
            </a:r>
            <a:r>
              <a:rPr lang="en-US" dirty="0"/>
              <a:t> 4:29 “</a:t>
            </a:r>
            <a:r>
              <a:rPr lang="en-US" baseline="30000" dirty="0" smtClean="0"/>
              <a:t> </a:t>
            </a:r>
            <a:r>
              <a:rPr lang="en-US" dirty="0" smtClean="0"/>
              <a:t>Let no corrupt word proceed out of your mouth, but what is good for necessary edification, that it may impart grace to the hearers.”</a:t>
            </a:r>
          </a:p>
          <a:p>
            <a:pPr defTabSz="939363">
              <a:defRPr/>
            </a:pPr>
            <a:r>
              <a:rPr lang="en-US" dirty="0" smtClean="0"/>
              <a:t> </a:t>
            </a:r>
            <a:endParaRPr lang="en-US" dirty="0"/>
          </a:p>
          <a:p>
            <a:pPr defTabSz="939363">
              <a:defRPr/>
            </a:pPr>
            <a:r>
              <a:rPr lang="en-US" dirty="0"/>
              <a:t>British statesman, Sir Edmund Burke, said: “All that is necessary for the triumph of evil is that good men do nothing.”</a:t>
            </a:r>
          </a:p>
          <a:p>
            <a:endParaRPr lang="en-US" dirty="0"/>
          </a:p>
        </p:txBody>
      </p:sp>
      <p:sp>
        <p:nvSpPr>
          <p:cNvPr id="4" name="Slide Number Placeholder 3"/>
          <p:cNvSpPr>
            <a:spLocks noGrp="1"/>
          </p:cNvSpPr>
          <p:nvPr>
            <p:ph type="sldNum" sz="quarter" idx="10"/>
          </p:nvPr>
        </p:nvSpPr>
        <p:spPr/>
        <p:txBody>
          <a:bodyPr/>
          <a:lstStyle/>
          <a:p>
            <a:fld id="{40FDD1D9-2EED-42EE-8B62-8A2F74669FB9}" type="slidenum">
              <a:rPr lang="en-US" smtClean="0"/>
              <a:t>8</a:t>
            </a:fld>
            <a:endParaRPr lang="en-US"/>
          </a:p>
        </p:txBody>
      </p:sp>
    </p:spTree>
    <p:extLst>
      <p:ext uri="{BB962C8B-B14F-4D97-AF65-F5344CB8AC3E}">
        <p14:creationId xmlns:p14="http://schemas.microsoft.com/office/powerpoint/2010/main" val="1979879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r>
              <a:rPr lang="en-US" dirty="0"/>
              <a:t> Let love be without hypocrisy,</a:t>
            </a:r>
            <a:r>
              <a:rPr lang="en-US" baseline="30000" dirty="0" smtClean="0"/>
              <a:t> 10 </a:t>
            </a:r>
            <a:r>
              <a:rPr lang="en-US" i="1" dirty="0" smtClean="0"/>
              <a:t>Be</a:t>
            </a:r>
            <a:r>
              <a:rPr lang="en-US" dirty="0" smtClean="0"/>
              <a:t> kindly affectionate to one another with brotherly love, in honor giving preference to one another</a:t>
            </a:r>
          </a:p>
          <a:p>
            <a:endParaRPr lang="en-US" dirty="0"/>
          </a:p>
          <a:p>
            <a:pPr defTabSz="939363"/>
            <a:r>
              <a:rPr lang="en-US" b="1" dirty="0" smtClean="0">
                <a:hlinkClick r:id="rId3"/>
              </a:rPr>
              <a:t>Galatians 2:20</a:t>
            </a:r>
            <a:r>
              <a:rPr lang="en-US" dirty="0" smtClean="0"/>
              <a:t> I have been crucified with Christ; </a:t>
            </a:r>
            <a:r>
              <a:rPr lang="en-US" b="1" dirty="0" smtClean="0"/>
              <a:t>i</a:t>
            </a:r>
            <a:r>
              <a:rPr lang="en-US" dirty="0" smtClean="0"/>
              <a:t>t </a:t>
            </a:r>
            <a:r>
              <a:rPr lang="en-US" b="1" dirty="0" smtClean="0"/>
              <a:t>i</a:t>
            </a:r>
            <a:r>
              <a:rPr lang="en-US" dirty="0" smtClean="0"/>
              <a:t>s </a:t>
            </a:r>
            <a:r>
              <a:rPr lang="en-US" b="1" dirty="0" smtClean="0"/>
              <a:t>no</a:t>
            </a:r>
            <a:r>
              <a:rPr lang="en-US" dirty="0" smtClean="0"/>
              <a:t> </a:t>
            </a:r>
            <a:r>
              <a:rPr lang="en-US" b="1" dirty="0" smtClean="0"/>
              <a:t>longer</a:t>
            </a:r>
            <a:r>
              <a:rPr lang="en-US" dirty="0" smtClean="0"/>
              <a:t> </a:t>
            </a:r>
            <a:r>
              <a:rPr lang="en-US" b="1" dirty="0" smtClean="0"/>
              <a:t>I</a:t>
            </a:r>
            <a:r>
              <a:rPr lang="en-US" dirty="0" smtClean="0"/>
              <a:t> </a:t>
            </a:r>
            <a:r>
              <a:rPr lang="en-US" b="1" dirty="0" smtClean="0"/>
              <a:t>who</a:t>
            </a:r>
            <a:r>
              <a:rPr lang="en-US" dirty="0" smtClean="0"/>
              <a:t> </a:t>
            </a:r>
            <a:r>
              <a:rPr lang="en-US" b="1" dirty="0" smtClean="0"/>
              <a:t>live</a:t>
            </a:r>
            <a:r>
              <a:rPr lang="en-US" dirty="0" smtClean="0"/>
              <a:t>, but Christ </a:t>
            </a:r>
            <a:r>
              <a:rPr lang="en-US" b="1" dirty="0" smtClean="0"/>
              <a:t>live</a:t>
            </a:r>
            <a:r>
              <a:rPr lang="en-US" dirty="0" smtClean="0"/>
              <a:t>s </a:t>
            </a:r>
            <a:r>
              <a:rPr lang="en-US" b="1" dirty="0" smtClean="0"/>
              <a:t>i</a:t>
            </a:r>
            <a:r>
              <a:rPr lang="en-US" dirty="0" smtClean="0"/>
              <a:t>n me; and the </a:t>
            </a:r>
            <a:r>
              <a:rPr lang="en-US" i="1" dirty="0" smtClean="0"/>
              <a:t>life</a:t>
            </a:r>
            <a:r>
              <a:rPr lang="en-US" dirty="0" smtClean="0"/>
              <a:t> which </a:t>
            </a:r>
            <a:r>
              <a:rPr lang="en-US" b="1" dirty="0" smtClean="0"/>
              <a:t>I</a:t>
            </a:r>
            <a:r>
              <a:rPr lang="en-US" dirty="0" smtClean="0"/>
              <a:t> </a:t>
            </a:r>
            <a:r>
              <a:rPr lang="en-US" b="1" dirty="0" smtClean="0"/>
              <a:t>no</a:t>
            </a:r>
            <a:r>
              <a:rPr lang="en-US" dirty="0" smtClean="0"/>
              <a:t>w </a:t>
            </a:r>
            <a:r>
              <a:rPr lang="en-US" b="1" dirty="0" smtClean="0"/>
              <a:t>live</a:t>
            </a:r>
            <a:r>
              <a:rPr lang="en-US" dirty="0" smtClean="0"/>
              <a:t> </a:t>
            </a:r>
            <a:r>
              <a:rPr lang="en-US" b="1" dirty="0" smtClean="0"/>
              <a:t>i</a:t>
            </a:r>
            <a:r>
              <a:rPr lang="en-US" dirty="0" smtClean="0"/>
              <a:t>n the flesh </a:t>
            </a:r>
            <a:r>
              <a:rPr lang="en-US" b="1" dirty="0" smtClean="0"/>
              <a:t>I</a:t>
            </a:r>
            <a:r>
              <a:rPr lang="en-US" dirty="0" smtClean="0"/>
              <a:t> </a:t>
            </a:r>
            <a:r>
              <a:rPr lang="en-US" b="1" dirty="0" smtClean="0"/>
              <a:t>live</a:t>
            </a:r>
            <a:r>
              <a:rPr lang="en-US" dirty="0" smtClean="0"/>
              <a:t> by faith </a:t>
            </a:r>
            <a:r>
              <a:rPr lang="en-US" b="1" dirty="0" smtClean="0"/>
              <a:t>i</a:t>
            </a:r>
            <a:r>
              <a:rPr lang="en-US" dirty="0" smtClean="0"/>
              <a:t>n the Son of God, </a:t>
            </a:r>
            <a:r>
              <a:rPr lang="en-US" b="1" dirty="0" smtClean="0"/>
              <a:t>who</a:t>
            </a:r>
            <a:r>
              <a:rPr lang="en-US" dirty="0" smtClean="0"/>
              <a:t> loved me and gave Himself for me.</a:t>
            </a:r>
          </a:p>
          <a:p>
            <a:pPr defTabSz="939363"/>
            <a:r>
              <a:rPr lang="en-US" dirty="0" smtClean="0"/>
              <a:t>Under “Grace” there is no more “I”</a:t>
            </a:r>
          </a:p>
          <a:p>
            <a:pPr defTabSz="939363"/>
            <a:endParaRPr lang="en-US" dirty="0"/>
          </a:p>
          <a:p>
            <a:pPr defTabSz="939363"/>
            <a:r>
              <a:rPr lang="en-US" dirty="0"/>
              <a:t> </a:t>
            </a:r>
          </a:p>
        </p:txBody>
      </p:sp>
      <p:sp>
        <p:nvSpPr>
          <p:cNvPr id="4" name="Slide Number Placeholder 3"/>
          <p:cNvSpPr>
            <a:spLocks noGrp="1"/>
          </p:cNvSpPr>
          <p:nvPr>
            <p:ph type="sldNum" sz="quarter" idx="10"/>
          </p:nvPr>
        </p:nvSpPr>
        <p:spPr/>
        <p:txBody>
          <a:bodyPr/>
          <a:lstStyle/>
          <a:p>
            <a:fld id="{40FDD1D9-2EED-42EE-8B62-8A2F74669FB9}" type="slidenum">
              <a:rPr lang="en-US" smtClean="0"/>
              <a:t>9</a:t>
            </a:fld>
            <a:endParaRPr lang="en-US"/>
          </a:p>
        </p:txBody>
      </p:sp>
    </p:spTree>
    <p:extLst>
      <p:ext uri="{BB962C8B-B14F-4D97-AF65-F5344CB8AC3E}">
        <p14:creationId xmlns:p14="http://schemas.microsoft.com/office/powerpoint/2010/main" val="1979879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A602242-0250-4D27-87B0-740C9909C77F}" type="datetimeFigureOut">
              <a:rPr lang="en-US" smtClean="0"/>
              <a:t>4/6/2014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38F734B-DC8B-459C-9195-A78983DF794E}"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602242-0250-4D27-87B0-740C9909C77F}" type="datetimeFigureOut">
              <a:rPr lang="en-US" smtClean="0"/>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F734B-DC8B-459C-9195-A78983DF79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602242-0250-4D27-87B0-740C9909C77F}" type="datetimeFigureOut">
              <a:rPr lang="en-US" smtClean="0"/>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F734B-DC8B-459C-9195-A78983DF79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602242-0250-4D27-87B0-740C9909C77F}" type="datetimeFigureOut">
              <a:rPr lang="en-US" smtClean="0"/>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F734B-DC8B-459C-9195-A78983DF79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602242-0250-4D27-87B0-740C9909C77F}" type="datetimeFigureOut">
              <a:rPr lang="en-US" smtClean="0"/>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38F734B-DC8B-459C-9195-A78983DF794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602242-0250-4D27-87B0-740C9909C77F}" type="datetimeFigureOut">
              <a:rPr lang="en-US" smtClean="0"/>
              <a:t>4/6/2014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F734B-DC8B-459C-9195-A78983DF79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602242-0250-4D27-87B0-740C9909C77F}" type="datetimeFigureOut">
              <a:rPr lang="en-US" smtClean="0"/>
              <a:t>4/6/2014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8F734B-DC8B-459C-9195-A78983DF794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602242-0250-4D27-87B0-740C9909C77F}" type="datetimeFigureOut">
              <a:rPr lang="en-US" smtClean="0"/>
              <a:t>4/6/2014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8F734B-DC8B-459C-9195-A78983DF79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02242-0250-4D27-87B0-740C9909C77F}" type="datetimeFigureOut">
              <a:rPr lang="en-US" smtClean="0"/>
              <a:t>4/6/2014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8F734B-DC8B-459C-9195-A78983DF79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602242-0250-4D27-87B0-740C9909C77F}" type="datetimeFigureOut">
              <a:rPr lang="en-US" smtClean="0"/>
              <a:t>4/6/2014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F734B-DC8B-459C-9195-A78983DF794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A602242-0250-4D27-87B0-740C9909C77F}" type="datetimeFigureOut">
              <a:rPr lang="en-US" smtClean="0"/>
              <a:t>4/6/2014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F734B-DC8B-459C-9195-A78983DF794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A602242-0250-4D27-87B0-740C9909C77F}" type="datetimeFigureOut">
              <a:rPr lang="en-US" smtClean="0"/>
              <a:t>4/6/2014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38F734B-DC8B-459C-9195-A78983DF794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9077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4665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4590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990600"/>
          </a:xfrm>
        </p:spPr>
        <p:txBody>
          <a:bodyPr/>
          <a:lstStyle/>
          <a:p>
            <a:r>
              <a:rPr lang="en-US" dirty="0" smtClean="0"/>
              <a:t>Romans 12</a:t>
            </a:r>
            <a:endParaRPr lang="en-US" dirty="0"/>
          </a:p>
        </p:txBody>
      </p:sp>
      <p:sp>
        <p:nvSpPr>
          <p:cNvPr id="3" name="Subtitle 2"/>
          <p:cNvSpPr>
            <a:spLocks noGrp="1"/>
          </p:cNvSpPr>
          <p:nvPr>
            <p:ph type="subTitle" idx="1"/>
          </p:nvPr>
        </p:nvSpPr>
        <p:spPr>
          <a:xfrm>
            <a:off x="381000" y="3331698"/>
            <a:ext cx="8382000" cy="1752600"/>
          </a:xfrm>
        </p:spPr>
        <p:txBody>
          <a:bodyPr>
            <a:noAutofit/>
          </a:bodyPr>
          <a:lstStyle/>
          <a:p>
            <a:r>
              <a:rPr lang="en-US" sz="8800" b="1" dirty="0" smtClean="0">
                <a:effectLst>
                  <a:outerShdw blurRad="38100" dist="38100" dir="2700000" algn="tl">
                    <a:srgbClr val="000000">
                      <a:alpha val="43137"/>
                    </a:srgbClr>
                  </a:outerShdw>
                </a:effectLst>
              </a:rPr>
              <a:t>Living Sacrifice</a:t>
            </a:r>
            <a:endParaRPr lang="en-US" sz="8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49093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990600"/>
          </a:xfrm>
        </p:spPr>
        <p:txBody>
          <a:bodyPr/>
          <a:lstStyle/>
          <a:p>
            <a:r>
              <a:rPr lang="en-US" dirty="0" smtClean="0"/>
              <a:t>Romans 12</a:t>
            </a:r>
            <a:endParaRPr lang="en-US" dirty="0"/>
          </a:p>
        </p:txBody>
      </p:sp>
      <p:sp>
        <p:nvSpPr>
          <p:cNvPr id="3" name="Subtitle 2"/>
          <p:cNvSpPr>
            <a:spLocks noGrp="1"/>
          </p:cNvSpPr>
          <p:nvPr>
            <p:ph type="subTitle" idx="1"/>
          </p:nvPr>
        </p:nvSpPr>
        <p:spPr/>
        <p:txBody>
          <a:bodyPr>
            <a:normAutofit/>
          </a:bodyPr>
          <a:lstStyle/>
          <a:p>
            <a:r>
              <a:rPr lang="en-US" sz="8000" b="1" dirty="0" smtClean="0">
                <a:effectLst>
                  <a:outerShdw blurRad="38100" dist="38100" dir="2700000" algn="tl">
                    <a:srgbClr val="000000">
                      <a:alpha val="43137"/>
                    </a:srgbClr>
                  </a:outerShdw>
                </a:effectLst>
              </a:rPr>
              <a:t>Conformed</a:t>
            </a:r>
            <a:endParaRPr lang="en-US" sz="8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76670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990600"/>
          </a:xfrm>
        </p:spPr>
        <p:txBody>
          <a:bodyPr/>
          <a:lstStyle/>
          <a:p>
            <a:r>
              <a:rPr lang="en-US" dirty="0" smtClean="0"/>
              <a:t>Romans 12</a:t>
            </a:r>
            <a:endParaRPr lang="en-US" dirty="0"/>
          </a:p>
        </p:txBody>
      </p:sp>
      <p:sp>
        <p:nvSpPr>
          <p:cNvPr id="3" name="Subtitle 2"/>
          <p:cNvSpPr>
            <a:spLocks noGrp="1"/>
          </p:cNvSpPr>
          <p:nvPr>
            <p:ph type="subTitle" idx="1"/>
          </p:nvPr>
        </p:nvSpPr>
        <p:spPr/>
        <p:txBody>
          <a:bodyPr>
            <a:normAutofit/>
          </a:bodyPr>
          <a:lstStyle/>
          <a:p>
            <a:r>
              <a:rPr lang="en-US" sz="8000" b="1" dirty="0" smtClean="0">
                <a:effectLst>
                  <a:outerShdw blurRad="38100" dist="38100" dir="2700000" algn="tl">
                    <a:srgbClr val="000000">
                      <a:alpha val="43137"/>
                    </a:srgbClr>
                  </a:outerShdw>
                </a:effectLst>
              </a:rPr>
              <a:t>Transformed</a:t>
            </a:r>
            <a:endParaRPr lang="en-US" sz="8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861973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990600"/>
          </a:xfrm>
        </p:spPr>
        <p:txBody>
          <a:bodyPr/>
          <a:lstStyle/>
          <a:p>
            <a:r>
              <a:rPr lang="en-US" dirty="0" smtClean="0"/>
              <a:t>Romans 12</a:t>
            </a:r>
            <a:endParaRPr lang="en-US" dirty="0"/>
          </a:p>
        </p:txBody>
      </p:sp>
      <p:sp>
        <p:nvSpPr>
          <p:cNvPr id="3" name="Subtitle 2"/>
          <p:cNvSpPr>
            <a:spLocks noGrp="1"/>
          </p:cNvSpPr>
          <p:nvPr>
            <p:ph type="subTitle" idx="1"/>
          </p:nvPr>
        </p:nvSpPr>
        <p:spPr>
          <a:xfrm>
            <a:off x="1371600" y="2667000"/>
            <a:ext cx="6400800" cy="1752600"/>
          </a:xfrm>
        </p:spPr>
        <p:txBody>
          <a:bodyPr>
            <a:noAutofit/>
          </a:bodyPr>
          <a:lstStyle/>
          <a:p>
            <a:r>
              <a:rPr lang="en-US" sz="8000" b="1" dirty="0" smtClean="0">
                <a:effectLst>
                  <a:outerShdw blurRad="38100" dist="38100" dir="2700000" algn="tl">
                    <a:srgbClr val="000000">
                      <a:alpha val="43137"/>
                    </a:srgbClr>
                  </a:outerShdw>
                </a:effectLst>
              </a:rPr>
              <a:t>Prove The Will of God</a:t>
            </a:r>
            <a:endParaRPr lang="en-US" sz="8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9710940"/>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990600"/>
          </a:xfrm>
        </p:spPr>
        <p:txBody>
          <a:bodyPr/>
          <a:lstStyle/>
          <a:p>
            <a:r>
              <a:rPr lang="en-US" dirty="0" smtClean="0"/>
              <a:t>Romans 12</a:t>
            </a:r>
            <a:endParaRPr lang="en-US" dirty="0"/>
          </a:p>
        </p:txBody>
      </p:sp>
      <p:sp>
        <p:nvSpPr>
          <p:cNvPr id="3" name="Subtitle 2"/>
          <p:cNvSpPr>
            <a:spLocks noGrp="1"/>
          </p:cNvSpPr>
          <p:nvPr>
            <p:ph type="subTitle" idx="1"/>
          </p:nvPr>
        </p:nvSpPr>
        <p:spPr>
          <a:xfrm>
            <a:off x="457200" y="3331698"/>
            <a:ext cx="8229600" cy="1752600"/>
          </a:xfrm>
        </p:spPr>
        <p:txBody>
          <a:bodyPr>
            <a:noAutofit/>
          </a:bodyPr>
          <a:lstStyle/>
          <a:p>
            <a:r>
              <a:rPr lang="en-US" sz="8000" b="1" dirty="0" smtClean="0">
                <a:effectLst>
                  <a:outerShdw blurRad="38100" dist="38100" dir="2700000" algn="tl">
                    <a:srgbClr val="000000">
                      <a:alpha val="43137"/>
                    </a:srgbClr>
                  </a:outerShdw>
                </a:effectLst>
              </a:rPr>
              <a:t>Think Soberly</a:t>
            </a:r>
            <a:endParaRPr lang="en-US" sz="8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5745113"/>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990600"/>
          </a:xfrm>
        </p:spPr>
        <p:txBody>
          <a:bodyPr/>
          <a:lstStyle/>
          <a:p>
            <a:r>
              <a:rPr lang="en-US" dirty="0" smtClean="0"/>
              <a:t>Romans 12</a:t>
            </a:r>
            <a:endParaRPr lang="en-US" dirty="0"/>
          </a:p>
        </p:txBody>
      </p:sp>
      <p:sp>
        <p:nvSpPr>
          <p:cNvPr id="3" name="Subtitle 2"/>
          <p:cNvSpPr>
            <a:spLocks noGrp="1"/>
          </p:cNvSpPr>
          <p:nvPr>
            <p:ph type="subTitle" idx="1"/>
          </p:nvPr>
        </p:nvSpPr>
        <p:spPr>
          <a:xfrm>
            <a:off x="457200" y="3331698"/>
            <a:ext cx="8229600" cy="1752600"/>
          </a:xfrm>
        </p:spPr>
        <p:txBody>
          <a:bodyPr>
            <a:noAutofit/>
          </a:bodyPr>
          <a:lstStyle/>
          <a:p>
            <a:r>
              <a:rPr lang="en-US" sz="8000" b="1" dirty="0" smtClean="0">
                <a:effectLst>
                  <a:outerShdw blurRad="38100" dist="38100" dir="2700000" algn="tl">
                    <a:srgbClr val="000000">
                      <a:alpha val="43137"/>
                    </a:srgbClr>
                  </a:outerShdw>
                </a:effectLst>
              </a:rPr>
              <a:t>Abhor Evil</a:t>
            </a:r>
            <a:endParaRPr lang="en-US" sz="8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63700083"/>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990600"/>
          </a:xfrm>
        </p:spPr>
        <p:txBody>
          <a:bodyPr/>
          <a:lstStyle/>
          <a:p>
            <a:r>
              <a:rPr lang="en-US" dirty="0" smtClean="0"/>
              <a:t>Romans 12</a:t>
            </a:r>
            <a:endParaRPr lang="en-US" dirty="0"/>
          </a:p>
        </p:txBody>
      </p:sp>
      <p:sp>
        <p:nvSpPr>
          <p:cNvPr id="3" name="Subtitle 2"/>
          <p:cNvSpPr>
            <a:spLocks noGrp="1"/>
          </p:cNvSpPr>
          <p:nvPr>
            <p:ph type="subTitle" idx="1"/>
          </p:nvPr>
        </p:nvSpPr>
        <p:spPr>
          <a:xfrm>
            <a:off x="457200" y="3331698"/>
            <a:ext cx="8229600" cy="1752600"/>
          </a:xfrm>
        </p:spPr>
        <p:txBody>
          <a:bodyPr>
            <a:noAutofit/>
          </a:bodyPr>
          <a:lstStyle/>
          <a:p>
            <a:r>
              <a:rPr lang="en-US" sz="8000" b="1" dirty="0" smtClean="0">
                <a:effectLst>
                  <a:outerShdw blurRad="38100" dist="38100" dir="2700000" algn="tl">
                    <a:srgbClr val="000000">
                      <a:alpha val="43137"/>
                    </a:srgbClr>
                  </a:outerShdw>
                </a:effectLst>
              </a:rPr>
              <a:t>Cling To Good</a:t>
            </a:r>
            <a:endParaRPr lang="en-US" sz="8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75567065"/>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990600"/>
          </a:xfrm>
        </p:spPr>
        <p:txBody>
          <a:bodyPr/>
          <a:lstStyle/>
          <a:p>
            <a:r>
              <a:rPr lang="en-US" dirty="0" smtClean="0"/>
              <a:t>Romans 12</a:t>
            </a:r>
            <a:endParaRPr lang="en-US" dirty="0"/>
          </a:p>
        </p:txBody>
      </p:sp>
      <p:sp>
        <p:nvSpPr>
          <p:cNvPr id="3" name="Subtitle 2"/>
          <p:cNvSpPr>
            <a:spLocks noGrp="1"/>
          </p:cNvSpPr>
          <p:nvPr>
            <p:ph type="subTitle" idx="1"/>
          </p:nvPr>
        </p:nvSpPr>
        <p:spPr>
          <a:xfrm>
            <a:off x="228600" y="3331698"/>
            <a:ext cx="8686800" cy="1752600"/>
          </a:xfrm>
        </p:spPr>
        <p:txBody>
          <a:bodyPr>
            <a:noAutofit/>
          </a:bodyPr>
          <a:lstStyle/>
          <a:p>
            <a:r>
              <a:rPr lang="en-US" sz="8000" b="1" dirty="0" smtClean="0">
                <a:effectLst>
                  <a:outerShdw blurRad="38100" dist="38100" dir="2700000" algn="tl">
                    <a:srgbClr val="000000">
                      <a:alpha val="43137"/>
                    </a:srgbClr>
                  </a:outerShdw>
                </a:effectLst>
              </a:rPr>
              <a:t>Live Our Identity</a:t>
            </a:r>
            <a:endParaRPr lang="en-US" sz="8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63622630"/>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2093</TotalTime>
  <Words>461</Words>
  <Application>Microsoft Office PowerPoint</Application>
  <PresentationFormat>On-screen Show (4:3)</PresentationFormat>
  <Paragraphs>71</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PowerPoint Presentation</vt:lpstr>
      <vt:lpstr>Romans 12</vt:lpstr>
      <vt:lpstr>Romans 12</vt:lpstr>
      <vt:lpstr>Romans 12</vt:lpstr>
      <vt:lpstr>Romans 12</vt:lpstr>
      <vt:lpstr>Romans 12</vt:lpstr>
      <vt:lpstr>Romans 12</vt:lpstr>
      <vt:lpstr>Romans 12</vt:lpstr>
      <vt:lpstr>Romans 12</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VCI</dc:creator>
  <cp:lastModifiedBy>GBC</cp:lastModifiedBy>
  <cp:revision>28</cp:revision>
  <cp:lastPrinted>2014-04-06T14:47:30Z</cp:lastPrinted>
  <dcterms:created xsi:type="dcterms:W3CDTF">2011-02-19T18:11:23Z</dcterms:created>
  <dcterms:modified xsi:type="dcterms:W3CDTF">2014-04-06T15:47:17Z</dcterms:modified>
</cp:coreProperties>
</file>