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6" r:id="rId3"/>
    <p:sldId id="261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203" autoAdjust="0"/>
  </p:normalViewPr>
  <p:slideViewPr>
    <p:cSldViewPr>
      <p:cViewPr varScale="1">
        <p:scale>
          <a:sx n="40" d="100"/>
          <a:sy n="4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AB93815-FB5B-46A7-81FD-A102E85F2C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406A727-0DA5-441E-BFB0-0168D2F2F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7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A727-0DA5-441E-BFB0-0168D2F2F9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1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A727-0DA5-441E-BFB0-0168D2F2F9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78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Love to:</a:t>
            </a:r>
          </a:p>
          <a:p>
            <a:pPr marL="176131" indent="-176131">
              <a:buFontTx/>
              <a:buChar char="-"/>
            </a:pPr>
            <a:r>
              <a:rPr lang="en-US" dirty="0" smtClean="0"/>
              <a:t>Speak the Truth in Love- to keep each other on the Truth vs  4:14</a:t>
            </a:r>
          </a:p>
          <a:p>
            <a:pPr marL="176131" indent="-176131">
              <a:buFontTx/>
              <a:buChar char="-"/>
            </a:pPr>
            <a:r>
              <a:rPr lang="en-US" dirty="0" smtClean="0"/>
              <a:t>Build each other up to be like Christ v :15</a:t>
            </a:r>
          </a:p>
          <a:p>
            <a:pPr marL="176131" indent="-176131">
              <a:buFontTx/>
              <a:buChar char="-"/>
            </a:pPr>
            <a:r>
              <a:rPr lang="en-US" dirty="0" smtClean="0"/>
              <a:t>We are</a:t>
            </a:r>
            <a:r>
              <a:rPr lang="en-US" baseline="0" dirty="0" smtClean="0"/>
              <a:t> members one of another vs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A727-0DA5-441E-BFB0-0168D2F2F9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0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Identity: </a:t>
            </a:r>
          </a:p>
          <a:p>
            <a:r>
              <a:rPr lang="en-US" dirty="0" smtClean="0"/>
              <a:t>We know the truth</a:t>
            </a:r>
          </a:p>
          <a:p>
            <a:r>
              <a:rPr lang="en-US" dirty="0" smtClean="0"/>
              <a:t>We have meaningful</a:t>
            </a:r>
            <a:r>
              <a:rPr lang="en-US" baseline="0" dirty="0" smtClean="0"/>
              <a:t> goals</a:t>
            </a:r>
          </a:p>
          <a:p>
            <a:r>
              <a:rPr lang="en-US" baseline="0" dirty="0" smtClean="0"/>
              <a:t>    Building each </a:t>
            </a:r>
            <a:r>
              <a:rPr lang="en-US" baseline="0" dirty="0" err="1" smtClean="0"/>
              <a:t>othervs</a:t>
            </a:r>
            <a:r>
              <a:rPr lang="en-US" baseline="0" dirty="0" smtClean="0"/>
              <a:t> 18 , Life of God</a:t>
            </a:r>
          </a:p>
          <a:p>
            <a:r>
              <a:rPr lang="en-US" baseline="0" dirty="0" smtClean="0"/>
              <a:t>     Having a relationship with God </a:t>
            </a:r>
          </a:p>
          <a:p>
            <a:r>
              <a:rPr lang="en-US" baseline="0" dirty="0" smtClean="0"/>
              <a:t>Put on the NEW man vs 24 </a:t>
            </a:r>
          </a:p>
          <a:p>
            <a:r>
              <a:rPr lang="en-US" baseline="0" dirty="0" smtClean="0"/>
              <a:t>- Created according to God –not us but God</a:t>
            </a:r>
          </a:p>
          <a:p>
            <a:r>
              <a:rPr lang="en-US" baseline="0" dirty="0" smtClean="0"/>
              <a:t>- in true holiness and righteousness vs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A727-0DA5-441E-BFB0-0168D2F2F9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0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 is always related to God and his</a:t>
            </a:r>
            <a:r>
              <a:rPr lang="en-US" baseline="0" dirty="0" smtClean="0"/>
              <a:t> knowledge and wisdom</a:t>
            </a:r>
          </a:p>
          <a:p>
            <a:r>
              <a:rPr lang="en-US" baseline="0" dirty="0" smtClean="0"/>
              <a:t>Darkness is related to “our wisdom</a:t>
            </a:r>
          </a:p>
          <a:p>
            <a:r>
              <a:rPr lang="en-US" baseline="0" dirty="0" smtClean="0"/>
              <a:t>‘</a:t>
            </a:r>
          </a:p>
          <a:p>
            <a:r>
              <a:rPr lang="en-US" baseline="0" dirty="0" smtClean="0"/>
              <a:t>Light can expel darkness </a:t>
            </a:r>
          </a:p>
          <a:p>
            <a:r>
              <a:rPr lang="en-US" baseline="0" dirty="0" smtClean="0"/>
              <a:t>Darkness can never expel light</a:t>
            </a:r>
          </a:p>
          <a:p>
            <a:r>
              <a:rPr lang="en-US" baseline="0" dirty="0" smtClean="0"/>
              <a:t>A flashlight in the dark</a:t>
            </a:r>
          </a:p>
          <a:p>
            <a:r>
              <a:rPr lang="en-US" baseline="0" dirty="0" smtClean="0"/>
              <a:t>No such thing as a </a:t>
            </a:r>
            <a:r>
              <a:rPr lang="en-US" baseline="0" dirty="0" err="1" smtClean="0"/>
              <a:t>flashdark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A727-0DA5-441E-BFB0-0168D2F2F9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5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circumspectly  </a:t>
            </a:r>
          </a:p>
          <a:p>
            <a:r>
              <a:rPr lang="en-US" dirty="0" smtClean="0"/>
              <a:t>   -</a:t>
            </a:r>
            <a:r>
              <a:rPr lang="en-US" baseline="0" dirty="0" smtClean="0"/>
              <a:t> </a:t>
            </a:r>
            <a:r>
              <a:rPr lang="en-US" dirty="0" smtClean="0"/>
              <a:t>look around </a:t>
            </a:r>
          </a:p>
          <a:p>
            <a:r>
              <a:rPr lang="en-US" dirty="0" smtClean="0"/>
              <a:t>   -</a:t>
            </a:r>
            <a:r>
              <a:rPr lang="en-US" baseline="0" dirty="0" smtClean="0"/>
              <a:t> </a:t>
            </a:r>
            <a:r>
              <a:rPr lang="en-US" dirty="0" smtClean="0"/>
              <a:t>know what is around you</a:t>
            </a:r>
          </a:p>
          <a:p>
            <a:r>
              <a:rPr lang="en-US" dirty="0" smtClean="0"/>
              <a:t>   - understand it is God’s time</a:t>
            </a:r>
          </a:p>
          <a:p>
            <a:r>
              <a:rPr lang="en-US" dirty="0" smtClean="0"/>
              <a:t>   - know you know  you are not fools but wise because you have we have the wisdom of God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A727-0DA5-441E-BFB0-0168D2F2F9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124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46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85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0159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7694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099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7144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6078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951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9491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9897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87CA-A090-48AD-8A84-67D093167D6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CAFD-6369-4A6E-B77C-5B5803CC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9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F2EBF0F-496B-4822-8A3E-15467B764F5A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791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wallpapersafari.com/65/84/GZt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07"/>
            <a:ext cx="9144000" cy="700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How To Remain Spiritual In A Spiritless World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27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wallpapersafari.com/65/84/GZt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07"/>
            <a:ext cx="9144000" cy="700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Our Christian Walk</a:t>
            </a:r>
            <a:b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</a:br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Eph. 4 and 5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16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wallpapersafari.com/65/84/GZt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0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 Walk In Love</a:t>
            </a:r>
            <a:b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</a:br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Eph. 4:14-15,25, 5:2 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09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wallpapersafari.com/65/84/GZt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0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 Walk In Your New Identity</a:t>
            </a:r>
            <a:b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</a:br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Eph. 4:17,24 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33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wallpapersafari.com/65/84/GZt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0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 Walk In / As Light </a:t>
            </a:r>
            <a:b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</a:br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Eph. 5:8 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wallpapersafari.com/65/84/GZtu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0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 Walk In  Wisdom </a:t>
            </a:r>
            <a:b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</a:br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anose="02000000000000000000" pitchFamily="2" charset="0"/>
              </a:rPr>
              <a:t>Eph. 5:15-18 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211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F2EBF0F-496B-4822-8A3E-15467B764F5A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728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202</Words>
  <Application>Microsoft Office PowerPoint</Application>
  <PresentationFormat>On-screen Show (4:3)</PresentationFormat>
  <Paragraphs>36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How To Remain Spiritual In A Spiritless World</vt:lpstr>
      <vt:lpstr>Our Christian Walk Eph. 4 and 5</vt:lpstr>
      <vt:lpstr> Walk In Love Eph. 4:14-15,25, 5:2 </vt:lpstr>
      <vt:lpstr> Walk In Your New Identity Eph. 4:17,24 </vt:lpstr>
      <vt:lpstr> Walk In / As Light  Eph. 5:8 </vt:lpstr>
      <vt:lpstr> Walk In  Wisdom  Eph. 5:15-18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GBC</cp:lastModifiedBy>
  <cp:revision>25</cp:revision>
  <cp:lastPrinted>2018-05-27T12:29:58Z</cp:lastPrinted>
  <dcterms:created xsi:type="dcterms:W3CDTF">2018-05-20T04:31:34Z</dcterms:created>
  <dcterms:modified xsi:type="dcterms:W3CDTF">2018-05-27T17:14:58Z</dcterms:modified>
</cp:coreProperties>
</file>