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8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BB8F-CCC2-4D00-B857-D595EB361E0F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D64D6-07C1-4392-8B14-28A6AF4545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5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oteriology101.files.wordpress.com/2015/05/godfreewill-cop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380999"/>
            <a:ext cx="7191375" cy="6096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1.squarespace.com/static/53ce9c8de4b0e2fedf70bf73/53d7e66ae4b0ba978ec853ba/5564bcaee4b0105bbc12c923/1432665265991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0999"/>
            <a:ext cx="6096000" cy="6096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5257800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m2.behance.net/rendition/pm/9190711/disp/0f05e1f402a616c08c51983dfc06ce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315200" cy="45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edia.newindianexpress.com/way.jpg/2015/01/02/article2598954.ece/binary/original/w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9600"/>
            <a:ext cx="3915942" cy="3657600"/>
          </a:xfrm>
          <a:prstGeom prst="rect">
            <a:avLst/>
          </a:prstGeom>
          <a:ln w="1143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0800000" flipV="1">
            <a:off x="457200" y="45720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“This day I call the heavens and the earth as witnesses against you that </a:t>
            </a:r>
            <a:b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set before you life and death, blessings and curses. </a:t>
            </a:r>
            <a:b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choose life, so that you and your children may live.”</a:t>
            </a:r>
          </a:p>
          <a:p>
            <a:pPr algn="ctr"/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Deuteronomy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30:19</a:t>
            </a:r>
            <a:endParaRPr lang="en-US" sz="2800" b="1" dirty="0">
              <a:ln w="0">
                <a:solidFill>
                  <a:schemeClr val="tx1"/>
                </a:solidFill>
              </a:ln>
              <a:solidFill>
                <a:srgbClr val="FFC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685800"/>
            <a:ext cx="86868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normalizeH="0" baseline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Here’s a good way to </a:t>
            </a:r>
            <a:r>
              <a:rPr kumimoji="0" lang="en-US" sz="2800" b="1" u="none" strike="noStrike" normalizeH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choose the blessings of life</a:t>
            </a:r>
            <a:r>
              <a:rPr kumimoji="0" lang="en-US" sz="2800" b="1" u="none" strike="noStrike" normalizeH="0" baseline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Dear friends, do not believe every spirit,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test the spirits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see whether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they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from God, because many false prophets have gone out into the world.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something does not align with the Word of God—it’s likely wrong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John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4:1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Seek Godly Counsel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do not seek your own way.  Good advice is often painful to hear.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13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Talk directly to Holy Spirit.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Once accustomed to this 2-way communication, the thrill is like have insider knowledge to the workings of Angels and the Living Word.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13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Stay flexible, temperate, moderate and as far as possible,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peace with the human drama.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His beloved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should lead The Way.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pbs.twimg.com/media/CAf6reGUMAAZ59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574" y="457200"/>
            <a:ext cx="4998026" cy="5943600"/>
          </a:xfrm>
          <a:prstGeom prst="rect">
            <a:avLst/>
          </a:prstGeom>
          <a:ln w="1905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4774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43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25</cp:revision>
  <dcterms:created xsi:type="dcterms:W3CDTF">2015-08-08T21:19:50Z</dcterms:created>
  <dcterms:modified xsi:type="dcterms:W3CDTF">2015-08-09T06:24:28Z</dcterms:modified>
</cp:coreProperties>
</file>