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79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F2FB1-B186-47F5-95BD-C474EDFF4D76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A656-F64C-4645-A48B-77F195D214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F2FB1-B186-47F5-95BD-C474EDFF4D76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A656-F64C-4645-A48B-77F195D214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F2FB1-B186-47F5-95BD-C474EDFF4D76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A656-F64C-4645-A48B-77F195D214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F2FB1-B186-47F5-95BD-C474EDFF4D76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A656-F64C-4645-A48B-77F195D214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F2FB1-B186-47F5-95BD-C474EDFF4D76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A656-F64C-4645-A48B-77F195D214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F2FB1-B186-47F5-95BD-C474EDFF4D76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A656-F64C-4645-A48B-77F195D214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F2FB1-B186-47F5-95BD-C474EDFF4D76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A656-F64C-4645-A48B-77F195D214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F2FB1-B186-47F5-95BD-C474EDFF4D76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A656-F64C-4645-A48B-77F195D214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F2FB1-B186-47F5-95BD-C474EDFF4D76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A656-F64C-4645-A48B-77F195D214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F2FB1-B186-47F5-95BD-C474EDFF4D76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A656-F64C-4645-A48B-77F195D214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F2FB1-B186-47F5-95BD-C474EDFF4D76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A656-F64C-4645-A48B-77F195D214C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F2FB1-B186-47F5-95BD-C474EDFF4D76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4A656-F64C-4645-A48B-77F195D214C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517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brucesallan.com/wp-content/uploads/2012/11/difference-between-men-and-wom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333499"/>
            <a:ext cx="4762500" cy="415290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57200" y="1082219"/>
            <a:ext cx="82296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However, the sciences have arrived at some fundamental distinctive </a:t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in at least these three basic, male arenas: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7388" marR="0" lvl="0" indent="-2254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Biology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It seems obvious.  </a:t>
            </a:r>
            <a:r>
              <a:rPr lang="en-US" sz="2000" b="1" i="1" dirty="0" smtClean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‘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Men have men parts</a:t>
            </a:r>
            <a:r>
              <a:rPr lang="en-US" sz="2000" b="1" i="1" dirty="0" smtClean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.’</a:t>
            </a:r>
            <a:endParaRPr lang="en-US" sz="20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461963"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7388" marR="0" lvl="0" indent="-2254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Phenomenology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Males perceive, sense and experience from conscientiousness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other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than female, with a tendency toward aggression. They are quick to war— </a:t>
            </a:r>
            <a:r>
              <a:rPr lang="en-US" sz="2000" b="1" dirty="0" smtClean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and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quicker to make peace than their counterparts.</a:t>
            </a:r>
          </a:p>
          <a:p>
            <a:pPr marL="461963"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7388" marR="0" lvl="0" indent="-22542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Sociologically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Yes. It is true. Guys like hanging out with guys, doing guy things.  They don’t do well being alone, though they are prone to stray when novelty or desires wanes.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s://s-media-cache-ak0.pinimg.com/736x/97/6a/23/976a23fc946de466c76ac68bae6527f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80999"/>
            <a:ext cx="6096000" cy="6096001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lauradaysing.weebly.com/uploads/1/4/3/5/14352936/8206050.jpg?2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600200"/>
            <a:ext cx="5486400" cy="43434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45720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“Just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Christ loved the church and gave Himself up for Her.” </a:t>
            </a:r>
            <a:endParaRPr lang="en-US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Ephesians 5:25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https://encrypted-tbn0.gstatic.com/images?q=tbn:ANd9GcTM_oDPpWcCMSj7OCLPsFCV6PTcnQcAsWzcn5aaSProdxb6-IB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828800"/>
            <a:ext cx="6019800" cy="48006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457200" y="457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word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‘head’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means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‘source’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like the headwater of the Nile is Lake Victoria).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God is the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Christ,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Christ is the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source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Man and Man is the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Woman!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Image result for good m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219200"/>
            <a:ext cx="4648200" cy="43434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2303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35</Words>
  <Application>Microsoft Office PowerPoint</Application>
  <PresentationFormat>On-screen Show (4:3)</PresentationFormat>
  <Paragraphs>10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Harl</dc:creator>
  <cp:lastModifiedBy>Shawn LaVergne</cp:lastModifiedBy>
  <cp:revision>22</cp:revision>
  <dcterms:created xsi:type="dcterms:W3CDTF">2016-06-04T19:48:11Z</dcterms:created>
  <dcterms:modified xsi:type="dcterms:W3CDTF">2016-06-05T14:12:26Z</dcterms:modified>
</cp:coreProperties>
</file>