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7" r:id="rId4"/>
    <p:sldId id="258" r:id="rId5"/>
    <p:sldId id="259" r:id="rId6"/>
    <p:sldId id="260"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88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1136AC-7FD1-4845-A940-D4523B0D5C4C}" type="datetimeFigureOut">
              <a:rPr lang="en-US" smtClean="0"/>
              <a:t>9/3/2016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32EDDE-7A9C-437E-BB30-41B49C5D8E0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1136AC-7FD1-4845-A940-D4523B0D5C4C}" type="datetimeFigureOut">
              <a:rPr lang="en-US" smtClean="0"/>
              <a:t>9/3/2016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32EDDE-7A9C-437E-BB30-41B49C5D8E0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1136AC-7FD1-4845-A940-D4523B0D5C4C}" type="datetimeFigureOut">
              <a:rPr lang="en-US" smtClean="0"/>
              <a:t>9/3/2016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32EDDE-7A9C-437E-BB30-41B49C5D8E0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1136AC-7FD1-4845-A940-D4523B0D5C4C}" type="datetimeFigureOut">
              <a:rPr lang="en-US" smtClean="0"/>
              <a:t>9/3/2016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32EDDE-7A9C-437E-BB30-41B49C5D8E0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1136AC-7FD1-4845-A940-D4523B0D5C4C}" type="datetimeFigureOut">
              <a:rPr lang="en-US" smtClean="0"/>
              <a:t>9/3/2016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32EDDE-7A9C-437E-BB30-41B49C5D8E0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1136AC-7FD1-4845-A940-D4523B0D5C4C}" type="datetimeFigureOut">
              <a:rPr lang="en-US" smtClean="0"/>
              <a:t>9/3/2016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32EDDE-7A9C-437E-BB30-41B49C5D8E0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1136AC-7FD1-4845-A940-D4523B0D5C4C}" type="datetimeFigureOut">
              <a:rPr lang="en-US" smtClean="0"/>
              <a:t>9/3/2016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32EDDE-7A9C-437E-BB30-41B49C5D8E0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1136AC-7FD1-4845-A940-D4523B0D5C4C}" type="datetimeFigureOut">
              <a:rPr lang="en-US" smtClean="0"/>
              <a:t>9/3/2016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32EDDE-7A9C-437E-BB30-41B49C5D8E0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1136AC-7FD1-4845-A940-D4523B0D5C4C}" type="datetimeFigureOut">
              <a:rPr lang="en-US" smtClean="0"/>
              <a:t>9/3/2016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32EDDE-7A9C-437E-BB30-41B49C5D8E0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1136AC-7FD1-4845-A940-D4523B0D5C4C}" type="datetimeFigureOut">
              <a:rPr lang="en-US" smtClean="0"/>
              <a:t>9/3/2016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32EDDE-7A9C-437E-BB30-41B49C5D8E0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1136AC-7FD1-4845-A940-D4523B0D5C4C}" type="datetimeFigureOut">
              <a:rPr lang="en-US" smtClean="0"/>
              <a:t>9/3/2016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32EDDE-7A9C-437E-BB30-41B49C5D8E0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1136AC-7FD1-4845-A940-D4523B0D5C4C}" type="datetimeFigureOut">
              <a:rPr lang="en-US" smtClean="0"/>
              <a:t>9/3/2016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32EDDE-7A9C-437E-BB30-41B49C5D8E0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423404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28600" y="191699"/>
            <a:ext cx="86868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000" b="0" i="0" u="none" strike="noStrike" cap="none" normalizeH="0" baseline="0" dirty="0" smtClean="0">
                <a:ln>
                  <a:noFill/>
                </a:ln>
                <a:effectLst/>
                <a:latin typeface="Times New Roman" panose="02020603050405020304" pitchFamily="18" charset="0"/>
                <a:ea typeface="Calibri" pitchFamily="34" charset="0"/>
                <a:cs typeface="Times New Roman" pitchFamily="18" charset="0"/>
              </a:rPr>
              <a:t> </a:t>
            </a:r>
            <a:r>
              <a:rPr kumimoji="0" lang="en-US" sz="1000" b="1" i="1" u="none" strike="noStrike" cap="none" normalizeH="0" baseline="0" dirty="0" smtClean="0">
                <a:ln>
                  <a:noFill/>
                </a:ln>
                <a:effectLst/>
                <a:latin typeface="Times New Roman" pitchFamily="18" charset="0"/>
                <a:ea typeface="Calibri" pitchFamily="34" charset="0"/>
                <a:cs typeface="Times New Roman" pitchFamily="18" charset="0"/>
              </a:rPr>
              <a:t>“And as Jesus passed by, He saw a man which was blind from his birth. And his disciples asked him, saying, ‘Master, who did sin, this man, or his parents,</a:t>
            </a:r>
          </a:p>
          <a:p>
            <a:pPr marL="0" marR="0" lvl="0" indent="0" algn="l" defTabSz="914400" rtl="0" eaLnBrk="1" fontAlgn="base" latinLnBrk="0" hangingPunct="1">
              <a:lnSpc>
                <a:spcPct val="150000"/>
              </a:lnSpc>
              <a:spcBef>
                <a:spcPct val="0"/>
              </a:spcBef>
              <a:spcAft>
                <a:spcPct val="0"/>
              </a:spcAft>
              <a:buClrTx/>
              <a:buSzTx/>
              <a:buFontTx/>
              <a:buNone/>
              <a:tabLst/>
            </a:pPr>
            <a:r>
              <a:rPr kumimoji="0" lang="en-US" sz="1000" b="1" i="1" u="none" strike="noStrike" cap="none" normalizeH="0" baseline="0" dirty="0" smtClean="0">
                <a:ln>
                  <a:noFill/>
                </a:ln>
                <a:effectLst/>
                <a:latin typeface="Times New Roman" pitchFamily="18" charset="0"/>
                <a:ea typeface="Calibri" pitchFamily="34" charset="0"/>
                <a:cs typeface="Times New Roman" pitchFamily="18" charset="0"/>
              </a:rPr>
              <a:t> that he was born blind? ‘Jesus answered, ‘neither hath this man sinned, nor his parents: but that the works of God should be made manifest in him. I must </a:t>
            </a:r>
          </a:p>
          <a:p>
            <a:pPr marL="0" marR="0" lvl="0" indent="0" algn="l" defTabSz="914400" rtl="0" eaLnBrk="1" fontAlgn="base" latinLnBrk="0" hangingPunct="1">
              <a:lnSpc>
                <a:spcPct val="150000"/>
              </a:lnSpc>
              <a:spcBef>
                <a:spcPct val="0"/>
              </a:spcBef>
              <a:spcAft>
                <a:spcPct val="0"/>
              </a:spcAft>
              <a:buClrTx/>
              <a:buSzTx/>
              <a:buFontTx/>
              <a:buNone/>
              <a:tabLst/>
            </a:pPr>
            <a:r>
              <a:rPr kumimoji="0" lang="en-US" sz="1000" b="1" i="1" u="none" strike="noStrike" cap="none" normalizeH="0" baseline="0" dirty="0" smtClean="0">
                <a:ln>
                  <a:noFill/>
                </a:ln>
                <a:effectLst/>
                <a:latin typeface="Times New Roman" pitchFamily="18" charset="0"/>
                <a:ea typeface="Calibri" pitchFamily="34" charset="0"/>
                <a:cs typeface="Times New Roman" pitchFamily="18" charset="0"/>
              </a:rPr>
              <a:t>work the works of him that sent me, while it is day: the night comes, when no man can work. As long as I am in the world, I am the light of the world. When </a:t>
            </a:r>
          </a:p>
          <a:p>
            <a:pPr marL="0" marR="0" lvl="0" indent="0" algn="l" defTabSz="914400" rtl="0" eaLnBrk="1" fontAlgn="base" latinLnBrk="0" hangingPunct="1">
              <a:lnSpc>
                <a:spcPct val="150000"/>
              </a:lnSpc>
              <a:spcBef>
                <a:spcPct val="0"/>
              </a:spcBef>
              <a:spcAft>
                <a:spcPct val="0"/>
              </a:spcAft>
              <a:buClrTx/>
              <a:buSzTx/>
              <a:buFontTx/>
              <a:buNone/>
              <a:tabLst/>
            </a:pPr>
            <a:r>
              <a:rPr kumimoji="0" lang="en-US" sz="1000" b="1" i="1" u="none" strike="noStrike" cap="none" normalizeH="0" baseline="0" dirty="0" smtClean="0">
                <a:ln>
                  <a:noFill/>
                </a:ln>
                <a:effectLst/>
                <a:latin typeface="Times New Roman" pitchFamily="18" charset="0"/>
                <a:ea typeface="Calibri" pitchFamily="34" charset="0"/>
                <a:cs typeface="Times New Roman" pitchFamily="18" charset="0"/>
              </a:rPr>
              <a:t>He had thus spoken, He spat on the ground, and made clay of the spittle, and He anointed the eyes of the blind man with the clay, And said unto him, Go, </a:t>
            </a:r>
          </a:p>
          <a:p>
            <a:pPr marL="0" marR="0" lvl="0" indent="0" algn="l" defTabSz="914400" rtl="0" eaLnBrk="1" fontAlgn="base" latinLnBrk="0" hangingPunct="1">
              <a:lnSpc>
                <a:spcPct val="150000"/>
              </a:lnSpc>
              <a:spcBef>
                <a:spcPct val="0"/>
              </a:spcBef>
              <a:spcAft>
                <a:spcPct val="0"/>
              </a:spcAft>
              <a:buClrTx/>
              <a:buSzTx/>
              <a:buFontTx/>
              <a:buNone/>
              <a:tabLst/>
            </a:pPr>
            <a:r>
              <a:rPr kumimoji="0" lang="en-US" sz="1000" b="1" i="1" u="none" strike="noStrike" cap="none" normalizeH="0" baseline="0" dirty="0" smtClean="0">
                <a:ln>
                  <a:noFill/>
                </a:ln>
                <a:effectLst/>
                <a:latin typeface="Times New Roman" pitchFamily="18" charset="0"/>
                <a:ea typeface="Calibri" pitchFamily="34" charset="0"/>
                <a:cs typeface="Times New Roman" pitchFamily="18" charset="0"/>
              </a:rPr>
              <a:t>wash in the pool of Siloam’ (which is by interpretation, “Sent”).  He went his way therefore, and washed, and came seeing. The neighbors therefore, and they</a:t>
            </a:r>
          </a:p>
          <a:p>
            <a:pPr marL="0" marR="0" lvl="0" indent="0" algn="l" defTabSz="914400" rtl="0" eaLnBrk="1" fontAlgn="base" latinLnBrk="0" hangingPunct="1">
              <a:lnSpc>
                <a:spcPct val="150000"/>
              </a:lnSpc>
              <a:spcBef>
                <a:spcPct val="0"/>
              </a:spcBef>
              <a:spcAft>
                <a:spcPct val="0"/>
              </a:spcAft>
              <a:buClrTx/>
              <a:buSzTx/>
              <a:buFontTx/>
              <a:buNone/>
              <a:tabLst/>
            </a:pPr>
            <a:r>
              <a:rPr kumimoji="0" lang="en-US" sz="1000" b="1" i="1" u="none" strike="noStrike" cap="none" normalizeH="0" baseline="0" dirty="0" smtClean="0">
                <a:ln>
                  <a:noFill/>
                </a:ln>
                <a:effectLst/>
                <a:latin typeface="Times New Roman" pitchFamily="18" charset="0"/>
                <a:ea typeface="Calibri" pitchFamily="34" charset="0"/>
                <a:cs typeface="Times New Roman" pitchFamily="18" charset="0"/>
              </a:rPr>
              <a:t>which before had seen him that he was blind, said, ‘Is not this he that sat and begged?’  Some said, ‘this is he!’ Others said, ‘he is like him.’ But he said,’ I am</a:t>
            </a:r>
          </a:p>
          <a:p>
            <a:pPr marL="0" marR="0" lvl="0" indent="0" algn="l" defTabSz="914400" rtl="0" eaLnBrk="1" fontAlgn="base" latinLnBrk="0" hangingPunct="1">
              <a:lnSpc>
                <a:spcPct val="150000"/>
              </a:lnSpc>
              <a:spcBef>
                <a:spcPct val="0"/>
              </a:spcBef>
              <a:spcAft>
                <a:spcPct val="0"/>
              </a:spcAft>
              <a:buClrTx/>
              <a:buSzTx/>
              <a:buFontTx/>
              <a:buNone/>
              <a:tabLst/>
            </a:pPr>
            <a:r>
              <a:rPr kumimoji="0" lang="en-US" sz="1000" b="1" i="1" u="none" strike="noStrike" cap="none" normalizeH="0" baseline="0" dirty="0" smtClean="0">
                <a:ln>
                  <a:noFill/>
                </a:ln>
                <a:effectLst/>
                <a:latin typeface="Times New Roman" pitchFamily="18" charset="0"/>
                <a:ea typeface="Calibri" pitchFamily="34" charset="0"/>
                <a:cs typeface="Times New Roman" pitchFamily="18" charset="0"/>
              </a:rPr>
              <a:t>he!’  Therefore said they unto him, ‘How were your eyes opened?’  He answered and said, ‘A man that is called Jesus made clay, and anointed my eyes, and</a:t>
            </a:r>
          </a:p>
          <a:p>
            <a:pPr marL="0" marR="0" lvl="0" indent="0" algn="l" defTabSz="914400" rtl="0" eaLnBrk="1" fontAlgn="base" latinLnBrk="0" hangingPunct="1">
              <a:lnSpc>
                <a:spcPct val="150000"/>
              </a:lnSpc>
              <a:spcBef>
                <a:spcPct val="0"/>
              </a:spcBef>
              <a:spcAft>
                <a:spcPct val="0"/>
              </a:spcAft>
              <a:buClrTx/>
              <a:buSzTx/>
              <a:buFontTx/>
              <a:buNone/>
              <a:tabLst/>
            </a:pPr>
            <a:r>
              <a:rPr kumimoji="0" lang="en-US" sz="1000" b="1" i="1" u="none" strike="noStrike" cap="none" normalizeH="0" baseline="0" dirty="0" smtClean="0">
                <a:ln>
                  <a:noFill/>
                </a:ln>
                <a:effectLst/>
                <a:latin typeface="Times New Roman" pitchFamily="18" charset="0"/>
                <a:ea typeface="Calibri" pitchFamily="34" charset="0"/>
                <a:cs typeface="Times New Roman" pitchFamily="18" charset="0"/>
              </a:rPr>
              <a:t>said unto me, Go to the pool of Siloam, and wash: and I went and washed, and I received sight.’  Then said they unto him, ‘Where is He?’ He said, ‘I know </a:t>
            </a:r>
          </a:p>
          <a:p>
            <a:pPr marL="0" marR="0" lvl="0" indent="0" algn="l" defTabSz="914400" rtl="0" eaLnBrk="1" fontAlgn="base" latinLnBrk="0" hangingPunct="1">
              <a:lnSpc>
                <a:spcPct val="150000"/>
              </a:lnSpc>
              <a:spcBef>
                <a:spcPct val="0"/>
              </a:spcBef>
              <a:spcAft>
                <a:spcPct val="0"/>
              </a:spcAft>
              <a:buClrTx/>
              <a:buSzTx/>
              <a:buFontTx/>
              <a:buNone/>
              <a:tabLst/>
            </a:pPr>
            <a:r>
              <a:rPr kumimoji="0" lang="en-US" sz="1000" b="1" i="1" u="none" strike="noStrike" cap="none" normalizeH="0" baseline="0" dirty="0" smtClean="0">
                <a:ln>
                  <a:noFill/>
                </a:ln>
                <a:effectLst/>
                <a:latin typeface="Times New Roman" pitchFamily="18" charset="0"/>
                <a:ea typeface="Calibri" pitchFamily="34" charset="0"/>
                <a:cs typeface="Times New Roman" pitchFamily="18" charset="0"/>
              </a:rPr>
              <a:t>not.’  They brought to the Pharisees him that aforetime was blind. And it was the Sabbath day when Jesus made the clay, and opened his eyes. Then again the</a:t>
            </a:r>
          </a:p>
          <a:p>
            <a:pPr marL="0" marR="0" lvl="0" indent="0" algn="l" defTabSz="914400" rtl="0" eaLnBrk="1" fontAlgn="base" latinLnBrk="0" hangingPunct="1">
              <a:lnSpc>
                <a:spcPct val="150000"/>
              </a:lnSpc>
              <a:spcBef>
                <a:spcPct val="0"/>
              </a:spcBef>
              <a:spcAft>
                <a:spcPct val="0"/>
              </a:spcAft>
              <a:buClrTx/>
              <a:buSzTx/>
              <a:buFontTx/>
              <a:buNone/>
              <a:tabLst/>
            </a:pPr>
            <a:r>
              <a:rPr kumimoji="0" lang="en-US" sz="1000" b="1" i="1" u="none" strike="noStrike" cap="none" normalizeH="0" baseline="0" dirty="0" smtClean="0">
                <a:ln>
                  <a:noFill/>
                </a:ln>
                <a:effectLst/>
                <a:latin typeface="Times New Roman" pitchFamily="18" charset="0"/>
                <a:ea typeface="Calibri" pitchFamily="34" charset="0"/>
                <a:cs typeface="Times New Roman" pitchFamily="18" charset="0"/>
              </a:rPr>
              <a:t>Pharisees also asked him how he had received his sight. He said unto them, ‘He put clay upon my eyes, and I washed, and do see’. Therefore, said some of the</a:t>
            </a:r>
          </a:p>
          <a:p>
            <a:pPr marL="0" marR="0" lvl="0" indent="0" algn="l" defTabSz="914400" rtl="0" eaLnBrk="1" fontAlgn="base" latinLnBrk="0" hangingPunct="1">
              <a:lnSpc>
                <a:spcPct val="150000"/>
              </a:lnSpc>
              <a:spcBef>
                <a:spcPct val="0"/>
              </a:spcBef>
              <a:spcAft>
                <a:spcPct val="0"/>
              </a:spcAft>
              <a:buClrTx/>
              <a:buSzTx/>
              <a:buFontTx/>
              <a:buNone/>
              <a:tabLst/>
            </a:pPr>
            <a:r>
              <a:rPr kumimoji="0" lang="en-US" sz="1000" b="1" i="1" u="none" strike="noStrike" cap="none" normalizeH="0" baseline="0" dirty="0" smtClean="0">
                <a:ln>
                  <a:noFill/>
                </a:ln>
                <a:effectLst/>
                <a:latin typeface="Times New Roman" pitchFamily="18" charset="0"/>
                <a:ea typeface="Calibri" pitchFamily="34" charset="0"/>
                <a:cs typeface="Times New Roman" pitchFamily="18" charset="0"/>
              </a:rPr>
              <a:t>Pharisees, ‘This man is not of God, because He keeps not the Sabbath day.’  Others said, ‘How can a man that is a sinner do such miracles?’ And there was a</a:t>
            </a:r>
          </a:p>
          <a:p>
            <a:pPr marL="0" marR="0" lvl="0" indent="0" algn="l" defTabSz="914400" rtl="0" eaLnBrk="1" fontAlgn="base" latinLnBrk="0" hangingPunct="1">
              <a:lnSpc>
                <a:spcPct val="150000"/>
              </a:lnSpc>
              <a:spcBef>
                <a:spcPct val="0"/>
              </a:spcBef>
              <a:spcAft>
                <a:spcPct val="0"/>
              </a:spcAft>
              <a:buClrTx/>
              <a:buSzTx/>
              <a:buFontTx/>
              <a:buNone/>
              <a:tabLst/>
            </a:pPr>
            <a:r>
              <a:rPr kumimoji="0" lang="en-US" sz="1000" b="1" i="1" u="none" strike="noStrike" cap="none" normalizeH="0" baseline="0" dirty="0" smtClean="0">
                <a:ln>
                  <a:noFill/>
                </a:ln>
                <a:effectLst/>
                <a:latin typeface="Times New Roman" pitchFamily="18" charset="0"/>
                <a:ea typeface="Calibri" pitchFamily="34" charset="0"/>
                <a:cs typeface="Times New Roman" pitchFamily="18" charset="0"/>
              </a:rPr>
              <a:t>division among them. They say unto the blind man again, ‘What do say of Him, that He hath opened your eyes?’  He said, ‘He is a prophet.’ But the Jews did</a:t>
            </a:r>
          </a:p>
          <a:p>
            <a:pPr marL="0" marR="0" lvl="0" indent="0" algn="l" defTabSz="914400" rtl="0" eaLnBrk="1" fontAlgn="base" latinLnBrk="0" hangingPunct="1">
              <a:lnSpc>
                <a:spcPct val="150000"/>
              </a:lnSpc>
              <a:spcBef>
                <a:spcPct val="0"/>
              </a:spcBef>
              <a:spcAft>
                <a:spcPct val="0"/>
              </a:spcAft>
              <a:buClrTx/>
              <a:buSzTx/>
              <a:buFontTx/>
              <a:buNone/>
              <a:tabLst/>
            </a:pPr>
            <a:r>
              <a:rPr kumimoji="0" lang="en-US" sz="1000" b="1" i="1" u="none" strike="noStrike" cap="none" normalizeH="0" baseline="0" dirty="0" smtClean="0">
                <a:ln>
                  <a:noFill/>
                </a:ln>
                <a:effectLst/>
                <a:latin typeface="Times New Roman" pitchFamily="18" charset="0"/>
                <a:ea typeface="Calibri" pitchFamily="34" charset="0"/>
                <a:cs typeface="Times New Roman" pitchFamily="18" charset="0"/>
              </a:rPr>
              <a:t>not believe concerning him, that he had been blind, and received his sight, until they called the parents of him that had received his sight.  And they asked </a:t>
            </a:r>
          </a:p>
          <a:p>
            <a:pPr marL="0" marR="0" lvl="0" indent="0" algn="l" defTabSz="914400" rtl="0" eaLnBrk="1" fontAlgn="base" latinLnBrk="0" hangingPunct="1">
              <a:lnSpc>
                <a:spcPct val="150000"/>
              </a:lnSpc>
              <a:spcBef>
                <a:spcPct val="0"/>
              </a:spcBef>
              <a:spcAft>
                <a:spcPct val="0"/>
              </a:spcAft>
              <a:buClrTx/>
              <a:buSzTx/>
              <a:buFontTx/>
              <a:buNone/>
              <a:tabLst/>
            </a:pPr>
            <a:r>
              <a:rPr kumimoji="0" lang="en-US" sz="1000" b="1" i="1" u="none" strike="noStrike" cap="none" normalizeH="0" baseline="0" dirty="0" smtClean="0">
                <a:ln>
                  <a:noFill/>
                </a:ln>
                <a:effectLst/>
                <a:latin typeface="Times New Roman" pitchFamily="18" charset="0"/>
                <a:ea typeface="Calibri" pitchFamily="34" charset="0"/>
                <a:cs typeface="Times New Roman" pitchFamily="18" charset="0"/>
              </a:rPr>
              <a:t>them, saying, ‘Is this your son, who you say was born blind? How then does he now see?’ His parents answered them and said, ‘We know that this is our son, </a:t>
            </a:r>
          </a:p>
          <a:p>
            <a:pPr marL="0" marR="0" lvl="0" indent="0" algn="l" defTabSz="914400" rtl="0" eaLnBrk="1" fontAlgn="base" latinLnBrk="0" hangingPunct="1">
              <a:lnSpc>
                <a:spcPct val="150000"/>
              </a:lnSpc>
              <a:spcBef>
                <a:spcPct val="0"/>
              </a:spcBef>
              <a:spcAft>
                <a:spcPct val="0"/>
              </a:spcAft>
              <a:buClrTx/>
              <a:buSzTx/>
              <a:buFontTx/>
              <a:buNone/>
              <a:tabLst/>
            </a:pPr>
            <a:r>
              <a:rPr kumimoji="0" lang="en-US" sz="1000" b="1" i="1" u="none" strike="noStrike" cap="none" normalizeH="0" baseline="0" dirty="0" smtClean="0">
                <a:ln>
                  <a:noFill/>
                </a:ln>
                <a:effectLst/>
                <a:latin typeface="Times New Roman" pitchFamily="18" charset="0"/>
                <a:ea typeface="Calibri" pitchFamily="34" charset="0"/>
                <a:cs typeface="Times New Roman" pitchFamily="18" charset="0"/>
              </a:rPr>
              <a:t>and that he was born blind: But by what means he now sees, we know not; or who hath opened his eyes, we know not: he is of age; ask him: he shall speak </a:t>
            </a:r>
          </a:p>
          <a:p>
            <a:pPr marL="0" marR="0" lvl="0" indent="0" algn="l" defTabSz="914400" rtl="0" eaLnBrk="1" fontAlgn="base" latinLnBrk="0" hangingPunct="1">
              <a:lnSpc>
                <a:spcPct val="150000"/>
              </a:lnSpc>
              <a:spcBef>
                <a:spcPct val="0"/>
              </a:spcBef>
              <a:spcAft>
                <a:spcPct val="0"/>
              </a:spcAft>
              <a:buClrTx/>
              <a:buSzTx/>
              <a:buFontTx/>
              <a:buNone/>
              <a:tabLst/>
            </a:pPr>
            <a:r>
              <a:rPr kumimoji="0" lang="en-US" sz="1000" b="1" i="1" u="none" strike="noStrike" cap="none" normalizeH="0" baseline="0" dirty="0" smtClean="0">
                <a:ln>
                  <a:noFill/>
                </a:ln>
                <a:effectLst/>
                <a:latin typeface="Times New Roman" pitchFamily="18" charset="0"/>
                <a:ea typeface="Calibri" pitchFamily="34" charset="0"/>
                <a:cs typeface="Times New Roman" pitchFamily="18" charset="0"/>
              </a:rPr>
              <a:t>for himself.’ These words spoke his parents, because they feared the Jews: for the Jews had agreed already, that if any man did confess that He was Christ, he</a:t>
            </a:r>
          </a:p>
          <a:p>
            <a:pPr marL="0" marR="0" lvl="0" indent="0" algn="l" defTabSz="914400" rtl="0" eaLnBrk="1" fontAlgn="base" latinLnBrk="0" hangingPunct="1">
              <a:lnSpc>
                <a:spcPct val="150000"/>
              </a:lnSpc>
              <a:spcBef>
                <a:spcPct val="0"/>
              </a:spcBef>
              <a:spcAft>
                <a:spcPct val="0"/>
              </a:spcAft>
              <a:buClrTx/>
              <a:buSzTx/>
              <a:buFontTx/>
              <a:buNone/>
              <a:tabLst/>
            </a:pPr>
            <a:r>
              <a:rPr kumimoji="0" lang="en-US" sz="1000" b="1" i="1" u="none" strike="noStrike" cap="none" normalizeH="0" baseline="0" dirty="0" smtClean="0">
                <a:ln>
                  <a:noFill/>
                </a:ln>
                <a:effectLst/>
                <a:latin typeface="Times New Roman" pitchFamily="18" charset="0"/>
                <a:ea typeface="Calibri" pitchFamily="34" charset="0"/>
                <a:cs typeface="Times New Roman" pitchFamily="18" charset="0"/>
              </a:rPr>
              <a:t>should be put out of the synagogue. Therefore said his parents, ‘He is of age; ask him.’ Then again called them the man that was blind, and said unto him, </a:t>
            </a:r>
          </a:p>
          <a:p>
            <a:pPr marL="0" marR="0" lvl="0" indent="0" algn="l" defTabSz="914400" rtl="0" eaLnBrk="1" fontAlgn="base" latinLnBrk="0" hangingPunct="1">
              <a:lnSpc>
                <a:spcPct val="150000"/>
              </a:lnSpc>
              <a:spcBef>
                <a:spcPct val="0"/>
              </a:spcBef>
              <a:spcAft>
                <a:spcPct val="0"/>
              </a:spcAft>
              <a:buClrTx/>
              <a:buSzTx/>
              <a:buFontTx/>
              <a:buNone/>
              <a:tabLst/>
            </a:pPr>
            <a:r>
              <a:rPr lang="en-US" sz="1000" b="1" i="1" dirty="0" smtClean="0">
                <a:latin typeface="Times New Roman" panose="02020603050405020304" pitchFamily="18" charset="0"/>
                <a:ea typeface="Calibri" pitchFamily="34" charset="0"/>
                <a:cs typeface="Times New Roman" panose="02020603050405020304" pitchFamily="18" charset="0"/>
              </a:rPr>
              <a:t>‘</a:t>
            </a:r>
            <a:r>
              <a:rPr kumimoji="0" lang="en-US" sz="1000" b="1" i="1" u="none" strike="noStrike" cap="none" normalizeH="0" baseline="0" dirty="0" smtClean="0">
                <a:ln>
                  <a:noFill/>
                </a:ln>
                <a:effectLst/>
                <a:latin typeface="Times New Roman" pitchFamily="18" charset="0"/>
                <a:ea typeface="Calibri" pitchFamily="34" charset="0"/>
                <a:cs typeface="Times New Roman" pitchFamily="18" charset="0"/>
              </a:rPr>
              <a:t>Give God the praise: we know that this man is a sinner.’ He answered and said, ‘whether He be a sinner or no, I know not: one thing I know, that, whereas I </a:t>
            </a:r>
          </a:p>
          <a:p>
            <a:pPr marL="0" marR="0" lvl="0" indent="0" algn="l" defTabSz="914400" rtl="0" eaLnBrk="1" fontAlgn="base" latinLnBrk="0" hangingPunct="1">
              <a:lnSpc>
                <a:spcPct val="150000"/>
              </a:lnSpc>
              <a:spcBef>
                <a:spcPct val="0"/>
              </a:spcBef>
              <a:spcAft>
                <a:spcPct val="0"/>
              </a:spcAft>
              <a:buClrTx/>
              <a:buSzTx/>
              <a:buFontTx/>
              <a:buNone/>
              <a:tabLst/>
            </a:pPr>
            <a:r>
              <a:rPr kumimoji="0" lang="en-US" sz="1000" b="1" i="1" u="none" strike="noStrike" cap="none" normalizeH="0" baseline="0" dirty="0" smtClean="0">
                <a:ln>
                  <a:noFill/>
                </a:ln>
                <a:effectLst/>
                <a:latin typeface="Times New Roman" pitchFamily="18" charset="0"/>
                <a:ea typeface="Calibri" pitchFamily="34" charset="0"/>
                <a:cs typeface="Times New Roman" pitchFamily="18" charset="0"/>
              </a:rPr>
              <a:t>was blind, now I see’ Then said they to him again, ‘What did he to you? How did he open your eyes?’ He answered them, I have told you already, and you did not</a:t>
            </a:r>
          </a:p>
          <a:p>
            <a:pPr marL="0" marR="0" lvl="0" indent="0" algn="l" defTabSz="914400" rtl="0" eaLnBrk="1" fontAlgn="base" latinLnBrk="0" hangingPunct="1">
              <a:lnSpc>
                <a:spcPct val="150000"/>
              </a:lnSpc>
              <a:spcBef>
                <a:spcPct val="0"/>
              </a:spcBef>
              <a:spcAft>
                <a:spcPct val="0"/>
              </a:spcAft>
              <a:buClrTx/>
              <a:buSzTx/>
              <a:buFontTx/>
              <a:buNone/>
              <a:tabLst/>
            </a:pPr>
            <a:r>
              <a:rPr kumimoji="0" lang="en-US" sz="1000" b="1" i="1" u="none" strike="noStrike" cap="none" normalizeH="0" baseline="0" dirty="0" smtClean="0">
                <a:ln>
                  <a:noFill/>
                </a:ln>
                <a:effectLst/>
                <a:latin typeface="Times New Roman" pitchFamily="18" charset="0"/>
                <a:ea typeface="Calibri" pitchFamily="34" charset="0"/>
                <a:cs typeface="Times New Roman" pitchFamily="18" charset="0"/>
              </a:rPr>
              <a:t>hear: wherefore would you hear it again? Will y0u also be his disciples?’ Then they reviled him, and said, ‘You are his disciple; but we are Moses’ disciples. We know that </a:t>
            </a:r>
            <a:r>
              <a:rPr kumimoji="0" lang="en-US" sz="1000" b="1" i="1" u="none" strike="noStrike" cap="none" normalizeH="0" baseline="0" dirty="0" smtClean="0">
                <a:ln>
                  <a:noFill/>
                </a:ln>
                <a:effectLst/>
                <a:latin typeface="Times New Roman" pitchFamily="18" charset="0"/>
                <a:ea typeface="Calibri" pitchFamily="34" charset="0"/>
                <a:cs typeface="Times New Roman" pitchFamily="18" charset="0"/>
              </a:rPr>
              <a:t>God </a:t>
            </a:r>
            <a:r>
              <a:rPr kumimoji="0" lang="en-US" sz="1000" b="1" i="1" u="none" strike="noStrike" cap="none" normalizeH="0" baseline="0" dirty="0" smtClean="0">
                <a:ln>
                  <a:noFill/>
                </a:ln>
                <a:effectLst/>
                <a:latin typeface="Times New Roman" pitchFamily="18" charset="0"/>
                <a:ea typeface="Calibri" pitchFamily="34" charset="0"/>
                <a:cs typeface="Times New Roman" pitchFamily="18" charset="0"/>
              </a:rPr>
              <a:t>spoke unto Moses: as for this fellow, we know not from where He is’. The man answered and said unto them, ‘Why herein is a marvelous thing, which you know not </a:t>
            </a:r>
            <a:r>
              <a:rPr kumimoji="0" lang="en-US" sz="1000" b="1" i="1" u="none" strike="noStrike" cap="none" normalizeH="0" baseline="0" dirty="0" smtClean="0">
                <a:ln>
                  <a:noFill/>
                </a:ln>
                <a:effectLst/>
                <a:latin typeface="Times New Roman" pitchFamily="18" charset="0"/>
                <a:ea typeface="Calibri" pitchFamily="34" charset="0"/>
                <a:cs typeface="Times New Roman" pitchFamily="18" charset="0"/>
              </a:rPr>
              <a:t>from </a:t>
            </a:r>
            <a:r>
              <a:rPr kumimoji="0" lang="en-US" sz="1000" b="1" i="1" u="none" strike="noStrike" cap="none" normalizeH="0" baseline="0" dirty="0" smtClean="0">
                <a:ln>
                  <a:noFill/>
                </a:ln>
                <a:effectLst/>
                <a:latin typeface="Times New Roman" pitchFamily="18" charset="0"/>
                <a:ea typeface="Calibri" pitchFamily="34" charset="0"/>
                <a:cs typeface="Times New Roman" pitchFamily="18" charset="0"/>
              </a:rPr>
              <a:t>where He is, and yet He has opened my eyes. Now we know that God hears not sinners: but if any man is a worshipper of God, and does His will, him He hears. Since </a:t>
            </a:r>
            <a:r>
              <a:rPr kumimoji="0" lang="en-US" sz="1000" b="1" i="1" u="none" strike="noStrike" cap="none" normalizeH="0" baseline="0" dirty="0" smtClean="0">
                <a:ln>
                  <a:noFill/>
                </a:ln>
                <a:effectLst/>
                <a:latin typeface="Times New Roman" pitchFamily="18" charset="0"/>
                <a:ea typeface="Calibri" pitchFamily="34" charset="0"/>
                <a:cs typeface="Times New Roman" pitchFamily="18" charset="0"/>
              </a:rPr>
              <a:t>the </a:t>
            </a:r>
            <a:r>
              <a:rPr kumimoji="0" lang="en-US" sz="1000" b="1" i="1" u="none" strike="noStrike" cap="none" normalizeH="0" baseline="0" dirty="0" smtClean="0">
                <a:ln>
                  <a:noFill/>
                </a:ln>
                <a:effectLst/>
                <a:latin typeface="Times New Roman" pitchFamily="18" charset="0"/>
                <a:ea typeface="Calibri" pitchFamily="34" charset="0"/>
                <a:cs typeface="Times New Roman" pitchFamily="18" charset="0"/>
              </a:rPr>
              <a:t>world began was it not heard that any man opened the eyes of one that was born blind.  If this man were not of God, He could do nothing.’ They answered and said </a:t>
            </a:r>
            <a:r>
              <a:rPr kumimoji="0" lang="en-US" sz="1000" b="1" i="1" u="none" strike="noStrike" cap="none" normalizeH="0" baseline="0" dirty="0" smtClean="0">
                <a:ln>
                  <a:noFill/>
                </a:ln>
                <a:effectLst/>
                <a:latin typeface="Times New Roman" pitchFamily="18" charset="0"/>
                <a:ea typeface="Calibri" pitchFamily="34" charset="0"/>
                <a:cs typeface="Times New Roman" pitchFamily="18" charset="0"/>
              </a:rPr>
              <a:t>unto him</a:t>
            </a:r>
            <a:r>
              <a:rPr kumimoji="0" lang="en-US" sz="1000" b="1" i="1" u="none" strike="noStrike" cap="none" normalizeH="0" baseline="0" dirty="0" smtClean="0">
                <a:ln>
                  <a:noFill/>
                </a:ln>
                <a:effectLst/>
                <a:latin typeface="Times New Roman" pitchFamily="18" charset="0"/>
                <a:ea typeface="Calibri" pitchFamily="34" charset="0"/>
                <a:cs typeface="Times New Roman" pitchFamily="18" charset="0"/>
              </a:rPr>
              <a:t>, ‘You were altogether born in sins, and do you teach us?’  And they cast him out.  Jesus heard that they had cast him out; and when He had found him, He said unto </a:t>
            </a:r>
            <a:r>
              <a:rPr kumimoji="0" lang="en-US" sz="1000" b="1" i="1" u="none" strike="noStrike" cap="none" normalizeH="0" baseline="0" dirty="0" smtClean="0">
                <a:ln>
                  <a:noFill/>
                </a:ln>
                <a:effectLst/>
                <a:latin typeface="Times New Roman" pitchFamily="18" charset="0"/>
                <a:ea typeface="Calibri" pitchFamily="34" charset="0"/>
                <a:cs typeface="Times New Roman" pitchFamily="18" charset="0"/>
              </a:rPr>
              <a:t>him</a:t>
            </a:r>
            <a:r>
              <a:rPr kumimoji="0" lang="en-US" sz="1000" b="1" i="1" u="none" strike="noStrike" cap="none" normalizeH="0" baseline="0" dirty="0" smtClean="0">
                <a:ln>
                  <a:noFill/>
                </a:ln>
                <a:effectLst/>
                <a:latin typeface="Times New Roman" pitchFamily="18" charset="0"/>
                <a:ea typeface="Calibri" pitchFamily="34" charset="0"/>
                <a:cs typeface="Times New Roman" pitchFamily="18" charset="0"/>
              </a:rPr>
              <a:t>, ‘Do you believe on the Son of God?’  He answered and said, ‘Who is He, Lord that I might believe on Him?’ And Jesus said unto him, ‘You have both seen Him, and it </a:t>
            </a:r>
            <a:r>
              <a:rPr kumimoji="0" lang="en-US" sz="1000" b="1" i="1" u="none" strike="noStrike" cap="none" normalizeH="0" baseline="0" dirty="0" smtClean="0">
                <a:ln>
                  <a:noFill/>
                </a:ln>
                <a:effectLst/>
                <a:latin typeface="Times New Roman" pitchFamily="18" charset="0"/>
                <a:ea typeface="Calibri" pitchFamily="34" charset="0"/>
                <a:cs typeface="Times New Roman" pitchFamily="18" charset="0"/>
              </a:rPr>
              <a:t>is </a:t>
            </a:r>
            <a:r>
              <a:rPr kumimoji="0" lang="en-US" sz="1000" b="1" i="1" u="none" strike="noStrike" cap="none" normalizeH="0" baseline="0" dirty="0" smtClean="0">
                <a:ln>
                  <a:noFill/>
                </a:ln>
                <a:effectLst/>
                <a:latin typeface="Times New Roman" pitchFamily="18" charset="0"/>
                <a:ea typeface="Calibri" pitchFamily="34" charset="0"/>
                <a:cs typeface="Times New Roman" pitchFamily="18" charset="0"/>
              </a:rPr>
              <a:t>He that talks with you’. And he said, Lord, ‘I believe’ And he worshipped Him!’</a:t>
            </a:r>
            <a:r>
              <a:rPr kumimoji="0" lang="en-US" sz="1000" b="1" i="0" u="none" strike="noStrike" cap="none" normalizeH="0" baseline="0" dirty="0" smtClean="0">
                <a:ln>
                  <a:noFill/>
                </a:ln>
                <a:effectLst/>
                <a:latin typeface="Times New Roman" pitchFamily="18" charset="0"/>
                <a:ea typeface="Calibri" pitchFamily="34" charset="0"/>
                <a:cs typeface="Times New Roman" pitchFamily="18" charset="0"/>
              </a:rPr>
              <a:t> </a:t>
            </a:r>
            <a:endParaRPr kumimoji="0" lang="en-US" sz="1000" b="1" i="0" u="none" strike="noStrike" cap="none" normalizeH="0" baseline="0" dirty="0" smtClean="0">
              <a:ln>
                <a:noFill/>
              </a:ln>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50000"/>
              </a:lnSpc>
              <a:spcBef>
                <a:spcPct val="0"/>
              </a:spcBef>
              <a:spcAft>
                <a:spcPct val="0"/>
              </a:spcAft>
              <a:buClrTx/>
              <a:buSzTx/>
              <a:buFontTx/>
              <a:buNone/>
              <a:tabLst/>
            </a:pPr>
            <a:r>
              <a:rPr kumimoji="0" lang="en-US" sz="12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a:t>
            </a:r>
            <a:r>
              <a:rPr kumimoji="0" lang="en-US" sz="12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John 9:1-39)</a:t>
            </a:r>
            <a:endParaRPr kumimoji="0" lang="en-US" sz="1200" b="0" i="0" u="none" strike="noStrike" cap="none" normalizeH="0" baseline="0" dirty="0" smtClean="0">
              <a:ln>
                <a:noFill/>
              </a:ln>
              <a:solidFill>
                <a:srgbClr val="C00000"/>
              </a:solidFill>
              <a:effectLst/>
              <a:latin typeface="Times New Roman" panose="02020603050405020304" pitchFamily="18" charset="0"/>
              <a:cs typeface="Times New Roman" panose="02020603050405020304" pitchFamily="18" charset="0"/>
            </a:endParaRPr>
          </a:p>
        </p:txBody>
      </p:sp>
      <p:pic>
        <p:nvPicPr>
          <p:cNvPr id="1029" name="Picture 5" descr="Image result for empty eye sockets"/>
          <p:cNvPicPr>
            <a:picLocks noChangeAspect="1" noChangeArrowheads="1"/>
          </p:cNvPicPr>
          <p:nvPr/>
        </p:nvPicPr>
        <p:blipFill>
          <a:blip r:embed="rId2" cstate="print"/>
          <a:srcRect/>
          <a:stretch>
            <a:fillRect/>
          </a:stretch>
        </p:blipFill>
        <p:spPr bwMode="auto">
          <a:xfrm>
            <a:off x="-2971800" y="1225420"/>
            <a:ext cx="2667000" cy="2209800"/>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 result for blinded eyes"/>
          <p:cNvPicPr>
            <a:picLocks noChangeAspect="1" noChangeArrowheads="1"/>
          </p:cNvPicPr>
          <p:nvPr/>
        </p:nvPicPr>
        <p:blipFill>
          <a:blip r:embed="rId2" cstate="print"/>
          <a:srcRect/>
          <a:stretch>
            <a:fillRect/>
          </a:stretch>
        </p:blipFill>
        <p:spPr bwMode="auto">
          <a:xfrm>
            <a:off x="1143000" y="457200"/>
            <a:ext cx="6858000" cy="4572000"/>
          </a:xfrm>
          <a:prstGeom prst="rect">
            <a:avLst/>
          </a:prstGeom>
          <a:noFill/>
        </p:spPr>
      </p:pic>
      <p:sp>
        <p:nvSpPr>
          <p:cNvPr id="5" name="Rectangle 4"/>
          <p:cNvSpPr/>
          <p:nvPr/>
        </p:nvSpPr>
        <p:spPr>
          <a:xfrm>
            <a:off x="1143000" y="5029200"/>
            <a:ext cx="6858000" cy="830997"/>
          </a:xfrm>
          <a:prstGeom prst="rect">
            <a:avLst/>
          </a:prstGeom>
        </p:spPr>
        <p:txBody>
          <a:bodyPr wrap="square">
            <a:spAutoFit/>
          </a:bodyPr>
          <a:lstStyle/>
          <a:p>
            <a:pPr algn="ctr"/>
            <a:r>
              <a:rPr lang="en-US" sz="2400" b="1" dirty="0">
                <a:latin typeface="Arial Black" panose="020B0A04020102020204" pitchFamily="34" charset="0"/>
              </a:rPr>
              <a:t>“The man can’t see because </a:t>
            </a:r>
            <a:r>
              <a:rPr lang="en-US" sz="2400" b="1" dirty="0" smtClean="0">
                <a:latin typeface="Arial Black" panose="020B0A04020102020204" pitchFamily="34" charset="0"/>
              </a:rPr>
              <a:t/>
            </a:r>
            <a:br>
              <a:rPr lang="en-US" sz="2400" b="1" dirty="0" smtClean="0">
                <a:latin typeface="Arial Black" panose="020B0A04020102020204" pitchFamily="34" charset="0"/>
              </a:rPr>
            </a:br>
            <a:r>
              <a:rPr lang="en-US" sz="2400" b="1" dirty="0" smtClean="0">
                <a:latin typeface="Arial Black" panose="020B0A04020102020204" pitchFamily="34" charset="0"/>
              </a:rPr>
              <a:t>I AM </a:t>
            </a:r>
            <a:r>
              <a:rPr lang="en-US" sz="2400" b="1" dirty="0">
                <a:latin typeface="Arial Black" panose="020B0A04020102020204" pitchFamily="34" charset="0"/>
              </a:rPr>
              <a:t>the Light of The World!”</a:t>
            </a:r>
            <a:r>
              <a:rPr lang="en-US" sz="2400" dirty="0">
                <a:latin typeface="Arial Black" panose="020B0A04020102020204" pitchFamily="34" charset="0"/>
              </a:rPr>
              <a:t> </a:t>
            </a: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4" name="Picture 4" descr="Image result for angels at bedsides"/>
          <p:cNvPicPr>
            <a:picLocks noChangeAspect="1" noChangeArrowheads="1"/>
          </p:cNvPicPr>
          <p:nvPr/>
        </p:nvPicPr>
        <p:blipFill>
          <a:blip r:embed="rId2" cstate="print"/>
          <a:srcRect/>
          <a:stretch>
            <a:fillRect/>
          </a:stretch>
        </p:blipFill>
        <p:spPr bwMode="auto">
          <a:xfrm>
            <a:off x="2194560" y="1143000"/>
            <a:ext cx="4800600" cy="4572000"/>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Image result for awestruck"/>
          <p:cNvPicPr>
            <a:picLocks noChangeAspect="1" noChangeArrowheads="1"/>
          </p:cNvPicPr>
          <p:nvPr/>
        </p:nvPicPr>
        <p:blipFill>
          <a:blip r:embed="rId2" cstate="print"/>
          <a:srcRect/>
          <a:stretch>
            <a:fillRect/>
          </a:stretch>
        </p:blipFill>
        <p:spPr bwMode="auto">
          <a:xfrm>
            <a:off x="1828800" y="1005840"/>
            <a:ext cx="5562600" cy="2438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Rectangle 2"/>
          <p:cNvSpPr/>
          <p:nvPr/>
        </p:nvSpPr>
        <p:spPr>
          <a:xfrm>
            <a:off x="1737360" y="3657600"/>
            <a:ext cx="5638800" cy="2339102"/>
          </a:xfrm>
          <a:prstGeom prst="rect">
            <a:avLst/>
          </a:prstGeom>
        </p:spPr>
        <p:txBody>
          <a:bodyPr wrap="square">
            <a:spAutoFit/>
          </a:bodyPr>
          <a:lstStyle/>
          <a:p>
            <a:pPr algn="ctr"/>
            <a:r>
              <a:rPr lang="en-US" dirty="0">
                <a:latin typeface="Times New Roman" panose="02020603050405020304" pitchFamily="18" charset="0"/>
                <a:cs typeface="Times New Roman" panose="02020603050405020304" pitchFamily="18" charset="0"/>
              </a:rPr>
              <a:t>St. Paul says it beautifully about the Lords’ </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direct </a:t>
            </a:r>
            <a:r>
              <a:rPr lang="en-US" dirty="0">
                <a:latin typeface="Times New Roman" panose="02020603050405020304" pitchFamily="18" charset="0"/>
                <a:cs typeface="Times New Roman" panose="02020603050405020304" pitchFamily="18" charset="0"/>
              </a:rPr>
              <a:t>commission as delivered to him, </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b="1" i="1" dirty="0" smtClean="0">
                <a:latin typeface="Times New Roman" panose="02020603050405020304" pitchFamily="18" charset="0"/>
                <a:cs typeface="Times New Roman" panose="02020603050405020304" pitchFamily="18" charset="0"/>
              </a:rPr>
              <a:t>“</a:t>
            </a:r>
            <a:r>
              <a:rPr lang="en-US" b="1" i="1" dirty="0">
                <a:latin typeface="Times New Roman" panose="02020603050405020304" pitchFamily="18" charset="0"/>
                <a:cs typeface="Times New Roman" panose="02020603050405020304" pitchFamily="18" charset="0"/>
              </a:rPr>
              <a:t>to open the eyes (sec. of the Jews and the Gentiles), </a:t>
            </a:r>
            <a:r>
              <a:rPr lang="en-US" b="1" i="1" dirty="0" smtClean="0">
                <a:latin typeface="Times New Roman" panose="02020603050405020304" pitchFamily="18" charset="0"/>
                <a:cs typeface="Times New Roman" panose="02020603050405020304" pitchFamily="18" charset="0"/>
              </a:rPr>
              <a:t/>
            </a:r>
            <a:br>
              <a:rPr lang="en-US" b="1" i="1" dirty="0" smtClean="0">
                <a:latin typeface="Times New Roman" panose="02020603050405020304" pitchFamily="18" charset="0"/>
                <a:cs typeface="Times New Roman" panose="02020603050405020304" pitchFamily="18" charset="0"/>
              </a:rPr>
            </a:br>
            <a:r>
              <a:rPr lang="en-US" b="1" i="1" dirty="0" smtClean="0">
                <a:latin typeface="Times New Roman" panose="02020603050405020304" pitchFamily="18" charset="0"/>
                <a:cs typeface="Times New Roman" panose="02020603050405020304" pitchFamily="18" charset="0"/>
              </a:rPr>
              <a:t>so </a:t>
            </a:r>
            <a:r>
              <a:rPr lang="en-US" b="1" i="1" dirty="0">
                <a:latin typeface="Times New Roman" panose="02020603050405020304" pitchFamily="18" charset="0"/>
                <a:cs typeface="Times New Roman" panose="02020603050405020304" pitchFamily="18" charset="0"/>
              </a:rPr>
              <a:t>that they may turn from darkness to light and from </a:t>
            </a:r>
            <a:r>
              <a:rPr lang="en-US" b="1" i="1" dirty="0" smtClean="0">
                <a:latin typeface="Times New Roman" panose="02020603050405020304" pitchFamily="18" charset="0"/>
                <a:cs typeface="Times New Roman" panose="02020603050405020304" pitchFamily="18" charset="0"/>
              </a:rPr>
              <a:t/>
            </a:r>
            <a:br>
              <a:rPr lang="en-US" b="1" i="1" dirty="0" smtClean="0">
                <a:latin typeface="Times New Roman" panose="02020603050405020304" pitchFamily="18" charset="0"/>
                <a:cs typeface="Times New Roman" panose="02020603050405020304" pitchFamily="18" charset="0"/>
              </a:rPr>
            </a:br>
            <a:r>
              <a:rPr lang="en-US" b="1" i="1" dirty="0" smtClean="0">
                <a:latin typeface="Times New Roman" panose="02020603050405020304" pitchFamily="18" charset="0"/>
                <a:cs typeface="Times New Roman" panose="02020603050405020304" pitchFamily="18" charset="0"/>
              </a:rPr>
              <a:t>the </a:t>
            </a:r>
            <a:r>
              <a:rPr lang="en-US" b="1" i="1" dirty="0">
                <a:latin typeface="Times New Roman" panose="02020603050405020304" pitchFamily="18" charset="0"/>
                <a:cs typeface="Times New Roman" panose="02020603050405020304" pitchFamily="18" charset="0"/>
              </a:rPr>
              <a:t>power of Satan to God, that they may receive </a:t>
            </a:r>
            <a:r>
              <a:rPr lang="en-US" b="1" i="1" dirty="0" smtClean="0">
                <a:latin typeface="Times New Roman" panose="02020603050405020304" pitchFamily="18" charset="0"/>
                <a:cs typeface="Times New Roman" panose="02020603050405020304" pitchFamily="18" charset="0"/>
              </a:rPr>
              <a:t/>
            </a:r>
            <a:br>
              <a:rPr lang="en-US" b="1" i="1" dirty="0" smtClean="0">
                <a:latin typeface="Times New Roman" panose="02020603050405020304" pitchFamily="18" charset="0"/>
                <a:cs typeface="Times New Roman" panose="02020603050405020304" pitchFamily="18" charset="0"/>
              </a:rPr>
            </a:br>
            <a:r>
              <a:rPr lang="en-US" b="1" i="1" dirty="0" smtClean="0">
                <a:latin typeface="Times New Roman" panose="02020603050405020304" pitchFamily="18" charset="0"/>
                <a:cs typeface="Times New Roman" panose="02020603050405020304" pitchFamily="18" charset="0"/>
              </a:rPr>
              <a:t>forgiveness </a:t>
            </a:r>
            <a:r>
              <a:rPr lang="en-US" b="1" i="1" dirty="0">
                <a:latin typeface="Times New Roman" panose="02020603050405020304" pitchFamily="18" charset="0"/>
                <a:cs typeface="Times New Roman" panose="02020603050405020304" pitchFamily="18" charset="0"/>
              </a:rPr>
              <a:t>of sins and an inheritance among </a:t>
            </a:r>
            <a:r>
              <a:rPr lang="en-US" b="1" i="1" dirty="0" smtClean="0">
                <a:latin typeface="Times New Roman" panose="02020603050405020304" pitchFamily="18" charset="0"/>
                <a:cs typeface="Times New Roman" panose="02020603050405020304" pitchFamily="18" charset="0"/>
              </a:rPr>
              <a:t/>
            </a:r>
            <a:br>
              <a:rPr lang="en-US" b="1" i="1" dirty="0" smtClean="0">
                <a:latin typeface="Times New Roman" panose="02020603050405020304" pitchFamily="18" charset="0"/>
                <a:cs typeface="Times New Roman" panose="02020603050405020304" pitchFamily="18" charset="0"/>
              </a:rPr>
            </a:br>
            <a:r>
              <a:rPr lang="en-US" b="1" i="1" dirty="0" smtClean="0">
                <a:latin typeface="Times New Roman" panose="02020603050405020304" pitchFamily="18" charset="0"/>
                <a:cs typeface="Times New Roman" panose="02020603050405020304" pitchFamily="18" charset="0"/>
              </a:rPr>
              <a:t>those </a:t>
            </a:r>
            <a:r>
              <a:rPr lang="en-US" b="1" i="1" dirty="0">
                <a:latin typeface="Times New Roman" panose="02020603050405020304" pitchFamily="18" charset="0"/>
                <a:cs typeface="Times New Roman" panose="02020603050405020304" pitchFamily="18" charset="0"/>
              </a:rPr>
              <a:t>sanctified by faith in Me.” </a:t>
            </a:r>
            <a:r>
              <a:rPr lang="en-US" b="1" i="1" dirty="0" smtClean="0">
                <a:latin typeface="Times New Roman" panose="02020603050405020304" pitchFamily="18" charset="0"/>
                <a:cs typeface="Times New Roman" panose="02020603050405020304" pitchFamily="18" charset="0"/>
              </a:rPr>
              <a:t/>
            </a:r>
            <a:br>
              <a:rPr lang="en-US" b="1" i="1" dirty="0" smtClean="0">
                <a:latin typeface="Times New Roman" panose="02020603050405020304" pitchFamily="18" charset="0"/>
                <a:cs typeface="Times New Roman" panose="02020603050405020304" pitchFamily="18" charset="0"/>
              </a:rPr>
            </a:br>
            <a:r>
              <a:rPr lang="en-US" sz="2000" b="1" dirty="0" smtClean="0">
                <a:solidFill>
                  <a:srgbClr val="C00000"/>
                </a:solidFill>
                <a:latin typeface="Times New Roman" panose="02020603050405020304" pitchFamily="18" charset="0"/>
                <a:cs typeface="Times New Roman" panose="02020603050405020304" pitchFamily="18" charset="0"/>
              </a:rPr>
              <a:t>(</a:t>
            </a:r>
            <a:r>
              <a:rPr lang="en-US" sz="2000" b="1" dirty="0">
                <a:solidFill>
                  <a:srgbClr val="C00000"/>
                </a:solidFill>
                <a:latin typeface="Times New Roman" panose="02020603050405020304" pitchFamily="18" charset="0"/>
                <a:cs typeface="Times New Roman" panose="02020603050405020304" pitchFamily="18" charset="0"/>
              </a:rPr>
              <a:t>Acts 26:18)</a:t>
            </a:r>
            <a:r>
              <a:rPr lang="en-US" sz="2000" dirty="0">
                <a:solidFill>
                  <a:srgbClr val="C00000"/>
                </a:solidFill>
                <a:latin typeface="Times New Roman" panose="02020603050405020304" pitchFamily="18" charset="0"/>
                <a:cs typeface="Times New Roman" panose="02020603050405020304" pitchFamily="18" charset="0"/>
              </a:rPr>
              <a:t> </a:t>
            </a: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4" descr="Image result for across state lines"/>
          <p:cNvPicPr>
            <a:picLocks noChangeAspect="1" noChangeArrowheads="1"/>
          </p:cNvPicPr>
          <p:nvPr/>
        </p:nvPicPr>
        <p:blipFill>
          <a:blip r:embed="rId2" cstate="print"/>
          <a:srcRect/>
          <a:stretch>
            <a:fillRect/>
          </a:stretch>
        </p:blipFill>
        <p:spPr bwMode="auto">
          <a:xfrm>
            <a:off x="-381000" y="-1447796"/>
            <a:ext cx="9875520" cy="7406640"/>
          </a:xfrm>
          <a:prstGeom prst="rect">
            <a:avLst/>
          </a:prstGeom>
          <a:noFill/>
        </p:spPr>
      </p:pic>
      <p:sp>
        <p:nvSpPr>
          <p:cNvPr id="4" name="Rectangle 3"/>
          <p:cNvSpPr/>
          <p:nvPr/>
        </p:nvSpPr>
        <p:spPr>
          <a:xfrm>
            <a:off x="457200" y="6035040"/>
            <a:ext cx="8229600"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Holy Spirit </a:t>
            </a:r>
            <a:r>
              <a:rPr lang="en-US" b="1" i="1" dirty="0">
                <a:latin typeface="Times New Roman" panose="02020603050405020304" pitchFamily="18" charset="0"/>
                <a:cs typeface="Times New Roman" panose="02020603050405020304" pitchFamily="18" charset="0"/>
              </a:rPr>
              <a:t>“delivers us from the domain of darkness and transports us to the kingdom of His beloved Son.” </a:t>
            </a:r>
            <a:r>
              <a:rPr lang="en-US" b="1" dirty="0" smtClean="0">
                <a:solidFill>
                  <a:srgbClr val="C00000"/>
                </a:solidFill>
                <a:latin typeface="Times New Roman" panose="02020603050405020304" pitchFamily="18" charset="0"/>
                <a:cs typeface="Times New Roman" panose="02020603050405020304" pitchFamily="18" charset="0"/>
              </a:rPr>
              <a:t>(</a:t>
            </a:r>
            <a:r>
              <a:rPr lang="en-US" b="1" dirty="0">
                <a:solidFill>
                  <a:srgbClr val="C00000"/>
                </a:solidFill>
                <a:latin typeface="Times New Roman" panose="02020603050405020304" pitchFamily="18" charset="0"/>
                <a:cs typeface="Times New Roman" panose="02020603050405020304" pitchFamily="18" charset="0"/>
              </a:rPr>
              <a:t>Colossians</a:t>
            </a:r>
            <a:r>
              <a:rPr lang="en-US" b="1" dirty="0" smtClean="0">
                <a:solidFill>
                  <a:srgbClr val="C00000"/>
                </a:solidFill>
                <a:latin typeface="Times New Roman" panose="02020603050405020304" pitchFamily="18" charset="0"/>
                <a:cs typeface="Times New Roman" panose="02020603050405020304" pitchFamily="18" charset="0"/>
              </a:rPr>
              <a:t> </a:t>
            </a:r>
            <a:r>
              <a:rPr lang="en-US" b="1" dirty="0">
                <a:solidFill>
                  <a:srgbClr val="C00000"/>
                </a:solidFill>
                <a:latin typeface="Times New Roman" panose="02020603050405020304" pitchFamily="18" charset="0"/>
                <a:cs typeface="Times New Roman" panose="02020603050405020304" pitchFamily="18" charset="0"/>
              </a:rPr>
              <a:t>1:3) </a:t>
            </a: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88437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45</Words>
  <Application>Microsoft Office PowerPoint</Application>
  <PresentationFormat>On-screen Show (4:3)</PresentationFormat>
  <Paragraphs>24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Black</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Harl</dc:creator>
  <cp:lastModifiedBy>Shawn LaVergne</cp:lastModifiedBy>
  <cp:revision>17</cp:revision>
  <dcterms:created xsi:type="dcterms:W3CDTF">2016-09-03T19:21:08Z</dcterms:created>
  <dcterms:modified xsi:type="dcterms:W3CDTF">2016-09-03T21:47:47Z</dcterms:modified>
</cp:coreProperties>
</file>