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FC1B23-79D7-4F22-B652-AD15E9743469}"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C1B23-79D7-4F22-B652-AD15E9743469}"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C1B23-79D7-4F22-B652-AD15E9743469}"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C1B23-79D7-4F22-B652-AD15E9743469}"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FC1B23-79D7-4F22-B652-AD15E9743469}"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FC1B23-79D7-4F22-B652-AD15E9743469}"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FC1B23-79D7-4F22-B652-AD15E9743469}" type="datetimeFigureOut">
              <a:rPr lang="en-US" smtClean="0"/>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FC1B23-79D7-4F22-B652-AD15E9743469}" type="datetimeFigureOut">
              <a:rPr lang="en-US" smtClean="0"/>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C1B23-79D7-4F22-B652-AD15E9743469}" type="datetimeFigureOut">
              <a:rPr lang="en-US" smtClean="0"/>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C1B23-79D7-4F22-B652-AD15E9743469}"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C1B23-79D7-4F22-B652-AD15E9743469}"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A452F-E128-4AC9-9D84-E595980FA5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1B23-79D7-4F22-B652-AD15E9743469}" type="datetimeFigureOut">
              <a:rPr lang="en-US" smtClean="0"/>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A452F-E128-4AC9-9D84-E595980FA5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666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Beatles - the-beatles Wallpaper"/>
          <p:cNvPicPr>
            <a:picLocks noChangeAspect="1" noChangeArrowheads="1"/>
          </p:cNvPicPr>
          <p:nvPr/>
        </p:nvPicPr>
        <p:blipFill>
          <a:blip r:embed="rId2" cstate="print"/>
          <a:srcRect/>
          <a:stretch>
            <a:fillRect/>
          </a:stretch>
        </p:blipFill>
        <p:spPr bwMode="auto">
          <a:xfrm>
            <a:off x="1905000" y="2209800"/>
            <a:ext cx="4762500" cy="3200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1600200" y="609601"/>
            <a:ext cx="5791200" cy="954107"/>
          </a:xfrm>
          <a:prstGeom prst="rect">
            <a:avLst/>
          </a:prstGeom>
        </p:spPr>
        <p:txBody>
          <a:bodyPr wrap="square">
            <a:spAutoFit/>
          </a:bodyPr>
          <a:lstStyle/>
          <a:p>
            <a:pPr algn="ctr"/>
            <a:r>
              <a:rPr lang="en-US" sz="2800" b="1" dirty="0" smtClean="0">
                <a:latin typeface="Eras Demi ITC" panose="020B0805030504020804" pitchFamily="34" charset="0"/>
              </a:rPr>
              <a:t>O yes </a:t>
            </a:r>
            <a:r>
              <a:rPr lang="en-US" sz="2800" b="1" dirty="0">
                <a:latin typeface="Eras Demi ITC" panose="020B0805030504020804" pitchFamily="34" charset="0"/>
              </a:rPr>
              <a:t>indeed, money can buy you anything in this world!</a:t>
            </a:r>
            <a:r>
              <a:rPr lang="en-US" sz="2800" dirty="0">
                <a:latin typeface="Eras Demi ITC" panose="020B0805030504020804" pitchFamily="34" charset="0"/>
              </a:rPr>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2.gstatic.com/images?q=tbn:ANd9GcR_5rr3_7wAJE3pFjxnRVRHlCDU9O1hXhLyUSf5penbe0o9Z5lt"/>
          <p:cNvPicPr>
            <a:picLocks noChangeAspect="1" noChangeArrowheads="1"/>
          </p:cNvPicPr>
          <p:nvPr/>
        </p:nvPicPr>
        <p:blipFill>
          <a:blip r:embed="rId2" cstate="print"/>
          <a:srcRect/>
          <a:stretch>
            <a:fillRect/>
          </a:stretch>
        </p:blipFill>
        <p:spPr bwMode="auto">
          <a:xfrm>
            <a:off x="1981200" y="1219200"/>
            <a:ext cx="4724400" cy="4267200"/>
          </a:xfrm>
          <a:prstGeom prst="rect">
            <a:avLst/>
          </a:prstGeom>
          <a:solidFill>
            <a:srgbClr val="FFFFFF">
              <a:shade val="85000"/>
            </a:srgbClr>
          </a:solidFill>
          <a:ln w="88900" cap="sq">
            <a:solidFill>
              <a:srgbClr val="FFFFFF"/>
            </a:solidFill>
            <a:miter lim="800000"/>
          </a:ln>
          <a:effectLst>
            <a:glow rad="139700">
              <a:schemeClr val="accent1">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who.int/sysmedia/images/topics/poverty.jpg"/>
          <p:cNvPicPr>
            <a:picLocks noChangeAspect="1" noChangeArrowheads="1"/>
          </p:cNvPicPr>
          <p:nvPr/>
        </p:nvPicPr>
        <p:blipFill>
          <a:blip r:embed="rId2" cstate="print"/>
          <a:srcRect/>
          <a:stretch>
            <a:fillRect/>
          </a:stretch>
        </p:blipFill>
        <p:spPr bwMode="auto">
          <a:xfrm>
            <a:off x="1639641" y="2133600"/>
            <a:ext cx="5980359" cy="4114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p:cNvSpPr/>
          <p:nvPr/>
        </p:nvSpPr>
        <p:spPr>
          <a:xfrm>
            <a:off x="0" y="457200"/>
            <a:ext cx="9144000" cy="1569660"/>
          </a:xfrm>
          <a:prstGeom prst="rect">
            <a:avLst/>
          </a:prstGeom>
        </p:spPr>
        <p:txBody>
          <a:bodyPr wrap="square">
            <a:spAutoFit/>
          </a:bodyPr>
          <a:lstStyle/>
          <a:p>
            <a:pPr algn="ctr"/>
            <a:r>
              <a:rPr lang="en-US" sz="2400" b="1" i="1" dirty="0" smtClean="0">
                <a:latin typeface="Times New Roman" panose="02020603050405020304" pitchFamily="18" charset="0"/>
                <a:cs typeface="Times New Roman" panose="02020603050405020304" pitchFamily="18" charset="0"/>
              </a:rPr>
              <a:t>“For </a:t>
            </a:r>
            <a:r>
              <a:rPr lang="en-US" sz="2400" b="1" i="1" dirty="0">
                <a:latin typeface="Times New Roman" panose="02020603050405020304" pitchFamily="18" charset="0"/>
                <a:cs typeface="Times New Roman" panose="02020603050405020304" pitchFamily="18" charset="0"/>
              </a:rPr>
              <a:t>we brought nothing into this world and it is certain </a:t>
            </a:r>
            <a:r>
              <a:rPr lang="en-US" sz="2400" b="1" i="1" dirty="0" smtClean="0">
                <a:latin typeface="Times New Roman" panose="02020603050405020304" pitchFamily="18" charset="0"/>
                <a:cs typeface="Times New Roman" panose="02020603050405020304" pitchFamily="18" charset="0"/>
              </a:rPr>
              <a:t/>
            </a:r>
            <a:br>
              <a:rPr lang="en-US" sz="2400" b="1" i="1" dirty="0" smtClean="0">
                <a:latin typeface="Times New Roman" panose="02020603050405020304" pitchFamily="18" charset="0"/>
                <a:cs typeface="Times New Roman" panose="02020603050405020304" pitchFamily="18" charset="0"/>
              </a:rPr>
            </a:br>
            <a:r>
              <a:rPr lang="en-US" sz="2400" b="1" i="1" dirty="0" smtClean="0">
                <a:latin typeface="Times New Roman" panose="02020603050405020304" pitchFamily="18" charset="0"/>
                <a:cs typeface="Times New Roman" panose="02020603050405020304" pitchFamily="18" charset="0"/>
              </a:rPr>
              <a:t>we </a:t>
            </a:r>
            <a:r>
              <a:rPr lang="en-US" sz="2400" b="1" i="1" dirty="0">
                <a:latin typeface="Times New Roman" panose="02020603050405020304" pitchFamily="18" charset="0"/>
                <a:cs typeface="Times New Roman" panose="02020603050405020304" pitchFamily="18" charset="0"/>
              </a:rPr>
              <a:t>can carry nothing out; and having food </a:t>
            </a:r>
            <a:r>
              <a:rPr lang="en-US" sz="2400" b="1" i="1" dirty="0" smtClean="0">
                <a:latin typeface="Times New Roman" panose="02020603050405020304" pitchFamily="18" charset="0"/>
                <a:cs typeface="Times New Roman" panose="02020603050405020304" pitchFamily="18" charset="0"/>
              </a:rPr>
              <a:t>and raiment </a:t>
            </a:r>
            <a:br>
              <a:rPr lang="en-US" sz="2400" b="1" i="1" dirty="0" smtClean="0">
                <a:latin typeface="Times New Roman" panose="02020603050405020304" pitchFamily="18" charset="0"/>
                <a:cs typeface="Times New Roman" panose="02020603050405020304" pitchFamily="18" charset="0"/>
              </a:rPr>
            </a:br>
            <a:r>
              <a:rPr lang="en-US" sz="2400" b="1" i="1" dirty="0" smtClean="0">
                <a:latin typeface="Times New Roman" panose="02020603050405020304" pitchFamily="18" charset="0"/>
                <a:cs typeface="Times New Roman" panose="02020603050405020304" pitchFamily="18" charset="0"/>
              </a:rPr>
              <a:t>let </a:t>
            </a:r>
            <a:r>
              <a:rPr lang="en-US" sz="2400" b="1" i="1" dirty="0">
                <a:latin typeface="Times New Roman" panose="02020603050405020304" pitchFamily="18" charset="0"/>
                <a:cs typeface="Times New Roman" panose="02020603050405020304" pitchFamily="18" charset="0"/>
              </a:rPr>
              <a:t>us therewith be content</a:t>
            </a:r>
            <a:r>
              <a:rPr lang="en-US" sz="2400" b="1" i="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(Hebrews l3:5)</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imenerdworld.files.wordpress.com/2011/12/jetsons_rosie.jpg?w=480&amp;h=320&amp;crop=1"/>
          <p:cNvPicPr>
            <a:picLocks noChangeAspect="1" noChangeArrowheads="1"/>
          </p:cNvPicPr>
          <p:nvPr/>
        </p:nvPicPr>
        <p:blipFill>
          <a:blip r:embed="rId2" cstate="print"/>
          <a:srcRect/>
          <a:stretch>
            <a:fillRect/>
          </a:stretch>
        </p:blipFill>
        <p:spPr bwMode="auto">
          <a:xfrm>
            <a:off x="2209800" y="2743200"/>
            <a:ext cx="4572000" cy="3048001"/>
          </a:xfrm>
          <a:prstGeom prst="rect">
            <a:avLst/>
          </a:prstGeom>
          <a:ln w="228600" cap="sq" cmpd="thickThin">
            <a:solidFill>
              <a:srgbClr val="000000"/>
            </a:solidFill>
            <a:prstDash val="solid"/>
            <a:miter lim="800000"/>
          </a:ln>
          <a:effectLst>
            <a:innerShdw blurRad="76200">
              <a:srgbClr val="000000"/>
            </a:innerShdw>
          </a:effectLst>
        </p:spPr>
      </p:pic>
      <p:sp>
        <p:nvSpPr>
          <p:cNvPr id="3" name="Rectangle 2"/>
          <p:cNvSpPr/>
          <p:nvPr/>
        </p:nvSpPr>
        <p:spPr>
          <a:xfrm>
            <a:off x="304800" y="640140"/>
            <a:ext cx="8839200" cy="1569660"/>
          </a:xfrm>
          <a:prstGeom prst="rect">
            <a:avLst/>
          </a:prstGeom>
        </p:spPr>
        <p:txBody>
          <a:bodyPr wrap="square">
            <a:spAutoFit/>
          </a:bodyPr>
          <a:lstStyle/>
          <a:p>
            <a:pPr algn="ctr"/>
            <a:r>
              <a:rPr lang="en-US" sz="2400" dirty="0">
                <a:latin typeface="Eras Bold ITC" panose="020B0907030504020204" pitchFamily="34" charset="0"/>
              </a:rPr>
              <a:t>Maybe what we don’t know we don’t have sounds convoluted, but the sensibility comes when what </a:t>
            </a:r>
            <a:r>
              <a:rPr lang="en-US" sz="2400" dirty="0" smtClean="0">
                <a:latin typeface="Eras Bold ITC" panose="020B0907030504020204" pitchFamily="34" charset="0"/>
              </a:rPr>
              <a:t/>
            </a:r>
            <a:br>
              <a:rPr lang="en-US" sz="2400" dirty="0" smtClean="0">
                <a:latin typeface="Eras Bold ITC" panose="020B0907030504020204" pitchFamily="34" charset="0"/>
              </a:rPr>
            </a:br>
            <a:r>
              <a:rPr lang="en-US" sz="2400" dirty="0" smtClean="0">
                <a:latin typeface="Eras Bold ITC" panose="020B0907030504020204" pitchFamily="34" charset="0"/>
              </a:rPr>
              <a:t>we’ve </a:t>
            </a:r>
            <a:r>
              <a:rPr lang="en-US" sz="2400" dirty="0">
                <a:latin typeface="Eras Bold ITC" panose="020B0907030504020204" pitchFamily="34" charset="0"/>
              </a:rPr>
              <a:t>just bought doesn’t bring relief for the </a:t>
            </a:r>
            <a:r>
              <a:rPr lang="en-US" sz="2400" dirty="0" smtClean="0">
                <a:latin typeface="Eras Bold ITC" panose="020B0907030504020204" pitchFamily="34" charset="0"/>
              </a:rPr>
              <a:t/>
            </a:r>
            <a:br>
              <a:rPr lang="en-US" sz="2400" dirty="0" smtClean="0">
                <a:latin typeface="Eras Bold ITC" panose="020B0907030504020204" pitchFamily="34" charset="0"/>
              </a:rPr>
            </a:br>
            <a:r>
              <a:rPr lang="en-US" sz="2400" dirty="0" smtClean="0">
                <a:latin typeface="Eras Bold ITC" panose="020B0907030504020204" pitchFamily="34" charset="0"/>
              </a:rPr>
              <a:t>idea </a:t>
            </a:r>
            <a:r>
              <a:rPr lang="en-US" sz="2400" dirty="0">
                <a:latin typeface="Eras Bold ITC" panose="020B0907030504020204" pitchFamily="34" charset="0"/>
              </a:rPr>
              <a:t>of obtaining something better. </a:t>
            </a:r>
          </a:p>
        </p:txBody>
      </p:sp>
    </p:spTree>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piritual jesus blessing blessings photo: SPIRITUAL BLESSINGS IN CHRIST&#10;     &#10;     Praise be to the God and Father of our Lord Jesus Christ, who has blessed us in the heavenly realms with every spiritual blessing in Christ. For He chose us in Him before the creation of the world to be holy a 1017455_173941752780200_1758093108_n.jpg"/>
          <p:cNvPicPr>
            <a:picLocks noChangeAspect="1" noChangeArrowheads="1"/>
          </p:cNvPicPr>
          <p:nvPr/>
        </p:nvPicPr>
        <p:blipFill>
          <a:blip r:embed="rId2" cstate="print"/>
          <a:srcRect/>
          <a:stretch>
            <a:fillRect/>
          </a:stretch>
        </p:blipFill>
        <p:spPr bwMode="auto">
          <a:xfrm>
            <a:off x="1219200" y="914399"/>
            <a:ext cx="6667500" cy="510540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1876485"/>
            <a:ext cx="8763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1"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  Evil does not constrain Us.</a:t>
            </a:r>
            <a:r>
              <a:rPr kumimoji="0" lang="en-US" sz="3600" b="0"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 </a:t>
            </a:r>
          </a:p>
          <a:p>
            <a:pPr marL="0" marR="0" lvl="0" indent="0" algn="l" defTabSz="914400" rtl="0" eaLnBrk="1" fontAlgn="base" latinLnBrk="0" hangingPunct="1">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Eras Demi ITC" panose="020B0805030504020804" pitchFamily="34" charset="0"/>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600" b="1"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  Forgiveness is quite natural to all     </a:t>
            </a:r>
          </a:p>
          <a:p>
            <a:pPr marL="0" marR="0" lvl="0" indent="0" algn="l" defTabSz="914400" rtl="0" eaLnBrk="0" fontAlgn="base" latinLnBrk="0" hangingPunct="0">
              <a:lnSpc>
                <a:spcPct val="100000"/>
              </a:lnSpc>
              <a:spcBef>
                <a:spcPct val="0"/>
              </a:spcBef>
              <a:spcAft>
                <a:spcPct val="0"/>
              </a:spcAft>
              <a:buClrTx/>
              <a:buSzTx/>
              <a:tabLst/>
            </a:pPr>
            <a:r>
              <a:rPr lang="en-US" sz="3600" b="1" dirty="0" smtClean="0">
                <a:latin typeface="Eras Demi ITC" panose="020B0805030504020804" pitchFamily="34" charset="0"/>
                <a:ea typeface="Calibri" pitchFamily="34" charset="0"/>
                <a:cs typeface="Aharoni" pitchFamily="2" charset="-79"/>
              </a:rPr>
              <a:t>   </a:t>
            </a:r>
            <a:r>
              <a:rPr kumimoji="0" lang="en-US" sz="3600" b="1"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believers.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3600" b="0" i="0" u="none" strike="noStrike" cap="none" normalizeH="0" baseline="0" dirty="0" smtClean="0">
              <a:ln>
                <a:noFill/>
              </a:ln>
              <a:solidFill>
                <a:schemeClr val="tx1"/>
              </a:solidFill>
              <a:effectLst/>
              <a:latin typeface="Eras Demi ITC" panose="020B0805030504020804" pitchFamily="34" charset="0"/>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600" b="1"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  Circumstances are circumstantial.</a:t>
            </a:r>
            <a:r>
              <a:rPr kumimoji="0" lang="en-US" sz="3600" b="0"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3600" b="0" i="0" u="none" strike="noStrike" cap="none" normalizeH="0" baseline="0" dirty="0" smtClean="0">
              <a:ln>
                <a:noFill/>
              </a:ln>
              <a:solidFill>
                <a:schemeClr val="tx1"/>
              </a:solidFill>
              <a:effectLst/>
              <a:latin typeface="Eras Demi ITC" panose="020B0805030504020804" pitchFamily="34" charset="0"/>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3600" b="1" i="0" strike="noStrike" cap="none" normalizeH="0" baseline="0" dirty="0" smtClean="0">
                <a:ln>
                  <a:noFill/>
                </a:ln>
                <a:solidFill>
                  <a:schemeClr val="tx1"/>
                </a:solidFill>
                <a:effectLst/>
                <a:latin typeface="Eras Demi ITC" panose="020B0805030504020804" pitchFamily="34" charset="0"/>
                <a:ea typeface="Calibri" pitchFamily="34" charset="0"/>
                <a:cs typeface="Aharoni" pitchFamily="2" charset="-79"/>
              </a:rPr>
              <a:t>  The Universes are full of God’s glory.  </a:t>
            </a:r>
            <a:endParaRPr kumimoji="0" lang="en-US" sz="3600" b="0" i="0" strike="noStrike" cap="none" normalizeH="0" baseline="0" dirty="0" smtClean="0">
              <a:ln>
                <a:noFill/>
              </a:ln>
              <a:solidFill>
                <a:schemeClr val="tx1"/>
              </a:solidFill>
              <a:effectLst/>
              <a:latin typeface="Eras Demi ITC" panose="020B0805030504020804" pitchFamily="34" charset="0"/>
              <a:cs typeface="Aharoni" pitchFamily="2" charset="-79"/>
            </a:endParaRPr>
          </a:p>
        </p:txBody>
      </p:sp>
      <p:sp>
        <p:nvSpPr>
          <p:cNvPr id="18435" name="Rectangle 3"/>
          <p:cNvSpPr>
            <a:spLocks noChangeArrowheads="1"/>
          </p:cNvSpPr>
          <p:nvPr/>
        </p:nvSpPr>
        <p:spPr bwMode="auto">
          <a:xfrm>
            <a:off x="-1137" y="24747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3600" b="1" dirty="0" smtClean="0">
                <a:solidFill>
                  <a:srgbClr val="C00000"/>
                </a:solidFill>
                <a:latin typeface="Eras Bold ITC" panose="020B0907030504020204" pitchFamily="34" charset="0"/>
                <a:ea typeface="Calibri" pitchFamily="34" charset="0"/>
                <a:cs typeface="Aharoni" panose="02010803020104030203" pitchFamily="2" charset="-79"/>
              </a:rPr>
              <a:t>Spiritual Blessings </a:t>
            </a:r>
            <a:r>
              <a:rPr kumimoji="0" lang="en-US" sz="3600" b="1" i="0" u="none" strike="noStrike" cap="none" normalizeH="0" baseline="0" dirty="0" smtClean="0">
                <a:ln>
                  <a:noFill/>
                </a:ln>
                <a:solidFill>
                  <a:srgbClr val="C00000"/>
                </a:solidFill>
                <a:effectLst/>
                <a:latin typeface="Eras Bold ITC" panose="020B0907030504020204" pitchFamily="34" charset="0"/>
                <a:ea typeface="Calibri" pitchFamily="34" charset="0"/>
                <a:cs typeface="Aharoni" panose="02010803020104030203" pitchFamily="2" charset="-79"/>
              </a:rPr>
              <a:t>we</a:t>
            </a:r>
            <a:br>
              <a:rPr kumimoji="0" lang="en-US" sz="3600" b="1" i="0" u="none" strike="noStrike" cap="none" normalizeH="0" baseline="0" dirty="0" smtClean="0">
                <a:ln>
                  <a:noFill/>
                </a:ln>
                <a:solidFill>
                  <a:srgbClr val="C00000"/>
                </a:solidFill>
                <a:effectLst/>
                <a:latin typeface="Eras Bold ITC" panose="020B0907030504020204" pitchFamily="34" charset="0"/>
                <a:ea typeface="Calibri" pitchFamily="34" charset="0"/>
                <a:cs typeface="Aharoni" panose="02010803020104030203" pitchFamily="2" charset="-79"/>
              </a:rPr>
            </a:br>
            <a:r>
              <a:rPr kumimoji="0" lang="en-US" sz="3600" b="1" i="0" u="none" strike="noStrike" cap="none" normalizeH="0" baseline="0" dirty="0" smtClean="0">
                <a:ln>
                  <a:noFill/>
                </a:ln>
                <a:solidFill>
                  <a:srgbClr val="C00000"/>
                </a:solidFill>
                <a:effectLst/>
                <a:latin typeface="Eras Bold ITC" panose="020B0907030504020204" pitchFamily="34" charset="0"/>
                <a:ea typeface="Calibri" pitchFamily="34" charset="0"/>
                <a:cs typeface="Aharoni" panose="02010803020104030203" pitchFamily="2" charset="-79"/>
              </a:rPr>
              <a:t>don’t muse upon normally</a:t>
            </a:r>
            <a:r>
              <a:rPr kumimoji="0" lang="en-US" sz="3600" b="0" i="0" u="none" strike="noStrike" cap="none" normalizeH="0" baseline="0" dirty="0" smtClean="0">
                <a:ln>
                  <a:noFill/>
                </a:ln>
                <a:solidFill>
                  <a:srgbClr val="C00000"/>
                </a:solidFill>
                <a:effectLst/>
                <a:latin typeface="Eras Bold ITC" panose="020B0907030504020204" pitchFamily="34" charset="0"/>
                <a:ea typeface="Calibri" pitchFamily="34" charset="0"/>
                <a:cs typeface="Aharoni" panose="02010803020104030203" pitchFamily="2" charset="-79"/>
              </a:rPr>
              <a:t>.  </a:t>
            </a:r>
            <a:endParaRPr kumimoji="0" lang="en-US" sz="3600" b="0" i="0" u="none" strike="noStrike" cap="none" normalizeH="0" baseline="0" dirty="0" smtClean="0">
              <a:ln>
                <a:noFill/>
              </a:ln>
              <a:solidFill>
                <a:srgbClr val="C00000"/>
              </a:solidFill>
              <a:effectLst/>
              <a:latin typeface="Eras Bold ITC" panose="020B0907030504020204" pitchFamily="34" charset="0"/>
              <a:cs typeface="Aharoni" panose="02010803020104030203" pitchFamily="2" charset="-79"/>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4">
                                            <p:txEl>
                                              <p:pRg st="2" end="2"/>
                                            </p:txEl>
                                          </p:spTgt>
                                        </p:tgtEl>
                                        <p:attrNameLst>
                                          <p:attrName>style.visibility</p:attrName>
                                        </p:attrNameLst>
                                      </p:cBhvr>
                                      <p:to>
                                        <p:strVal val="visible"/>
                                      </p:to>
                                    </p:set>
                                    <p:anim calcmode="lin" valueType="num">
                                      <p:cBhvr additive="base">
                                        <p:cTn id="13"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8434">
                                            <p:txEl>
                                              <p:pRg st="3" end="3"/>
                                            </p:txEl>
                                          </p:spTgt>
                                        </p:tgtEl>
                                        <p:attrNameLst>
                                          <p:attrName>style.visibility</p:attrName>
                                        </p:attrNameLst>
                                      </p:cBhvr>
                                      <p:to>
                                        <p:strVal val="visible"/>
                                      </p:to>
                                    </p:set>
                                    <p:anim calcmode="lin" valueType="num">
                                      <p:cBhvr additive="base">
                                        <p:cTn id="17"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434">
                                            <p:txEl>
                                              <p:pRg st="5" end="5"/>
                                            </p:txEl>
                                          </p:spTgt>
                                        </p:tgtEl>
                                        <p:attrNameLst>
                                          <p:attrName>style.visibility</p:attrName>
                                        </p:attrNameLst>
                                      </p:cBhvr>
                                      <p:to>
                                        <p:strVal val="visible"/>
                                      </p:to>
                                    </p:set>
                                    <p:anim calcmode="lin" valueType="num">
                                      <p:cBhvr additive="base">
                                        <p:cTn id="23" dur="5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434">
                                            <p:txEl>
                                              <p:pRg st="7" end="7"/>
                                            </p:txEl>
                                          </p:spTgt>
                                        </p:tgtEl>
                                        <p:attrNameLst>
                                          <p:attrName>style.visibility</p:attrName>
                                        </p:attrNameLst>
                                      </p:cBhvr>
                                      <p:to>
                                        <p:strVal val="visible"/>
                                      </p:to>
                                    </p:set>
                                    <p:anim calcmode="lin" valueType="num">
                                      <p:cBhvr additive="base">
                                        <p:cTn id="29" dur="500" fill="hold"/>
                                        <p:tgtEl>
                                          <p:spTgt spid="18434">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76</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13</cp:revision>
  <dcterms:created xsi:type="dcterms:W3CDTF">2013-11-02T20:00:10Z</dcterms:created>
  <dcterms:modified xsi:type="dcterms:W3CDTF">2013-11-03T16:13:01Z</dcterms:modified>
</cp:coreProperties>
</file>